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15125700" cy="10693400"/>
  <p:notesSz cx="15125700" cy="106934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34427" y="3314954"/>
            <a:ext cx="12856845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268855" y="5988304"/>
            <a:ext cx="10587990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756285" y="2459482"/>
            <a:ext cx="657967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789735" y="2459482"/>
            <a:ext cx="657967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Relationship Id="rId9" Type="http://schemas.openxmlformats.org/officeDocument/2006/relationships/image" Target="../media/image3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9765436"/>
            <a:ext cx="15120619" cy="927100"/>
          </a:xfrm>
          <a:custGeom>
            <a:avLst/>
            <a:gdLst/>
            <a:ahLst/>
            <a:cxnLst/>
            <a:rect l="l" t="t" r="r" b="b"/>
            <a:pathLst>
              <a:path w="15120619" h="927100">
                <a:moveTo>
                  <a:pt x="15120010" y="0"/>
                </a:moveTo>
                <a:lnTo>
                  <a:pt x="0" y="0"/>
                </a:lnTo>
                <a:lnTo>
                  <a:pt x="0" y="926566"/>
                </a:lnTo>
                <a:lnTo>
                  <a:pt x="15120010" y="926566"/>
                </a:lnTo>
                <a:lnTo>
                  <a:pt x="15120010" y="0"/>
                </a:lnTo>
                <a:close/>
              </a:path>
            </a:pathLst>
          </a:custGeom>
          <a:solidFill>
            <a:srgbClr val="53B9A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12086094" y="10013188"/>
            <a:ext cx="631190" cy="424815"/>
          </a:xfrm>
          <a:custGeom>
            <a:avLst/>
            <a:gdLst/>
            <a:ahLst/>
            <a:cxnLst/>
            <a:rect l="l" t="t" r="r" b="b"/>
            <a:pathLst>
              <a:path w="631190" h="424815">
                <a:moveTo>
                  <a:pt x="631177" y="0"/>
                </a:moveTo>
                <a:lnTo>
                  <a:pt x="0" y="0"/>
                </a:lnTo>
                <a:lnTo>
                  <a:pt x="0" y="424586"/>
                </a:lnTo>
                <a:lnTo>
                  <a:pt x="631177" y="424586"/>
                </a:lnTo>
                <a:lnTo>
                  <a:pt x="63117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12516806" y="10204118"/>
            <a:ext cx="43180" cy="38735"/>
          </a:xfrm>
          <a:custGeom>
            <a:avLst/>
            <a:gdLst/>
            <a:ahLst/>
            <a:cxnLst/>
            <a:rect l="l" t="t" r="r" b="b"/>
            <a:pathLst>
              <a:path w="43179" h="38734">
                <a:moveTo>
                  <a:pt x="21653" y="0"/>
                </a:moveTo>
                <a:lnTo>
                  <a:pt x="19621" y="5588"/>
                </a:lnTo>
                <a:lnTo>
                  <a:pt x="16306" y="14236"/>
                </a:lnTo>
                <a:lnTo>
                  <a:pt x="6629" y="14236"/>
                </a:lnTo>
                <a:lnTo>
                  <a:pt x="0" y="14490"/>
                </a:lnTo>
                <a:lnTo>
                  <a:pt x="13246" y="23901"/>
                </a:lnTo>
                <a:lnTo>
                  <a:pt x="10452" y="32537"/>
                </a:lnTo>
                <a:lnTo>
                  <a:pt x="8407" y="38392"/>
                </a:lnTo>
                <a:lnTo>
                  <a:pt x="21653" y="29743"/>
                </a:lnTo>
                <a:lnTo>
                  <a:pt x="29552" y="35090"/>
                </a:lnTo>
                <a:lnTo>
                  <a:pt x="34899" y="38392"/>
                </a:lnTo>
                <a:lnTo>
                  <a:pt x="32867" y="32537"/>
                </a:lnTo>
                <a:lnTo>
                  <a:pt x="30060" y="23901"/>
                </a:lnTo>
                <a:lnTo>
                  <a:pt x="37706" y="18300"/>
                </a:lnTo>
                <a:lnTo>
                  <a:pt x="43052" y="14490"/>
                </a:lnTo>
                <a:lnTo>
                  <a:pt x="36690" y="14236"/>
                </a:lnTo>
                <a:lnTo>
                  <a:pt x="26746" y="14236"/>
                </a:lnTo>
                <a:lnTo>
                  <a:pt x="23698" y="5588"/>
                </a:lnTo>
                <a:lnTo>
                  <a:pt x="21653" y="0"/>
                </a:lnTo>
                <a:close/>
              </a:path>
            </a:pathLst>
          </a:custGeom>
          <a:solidFill>
            <a:srgbClr val="53B9A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12516806" y="10204118"/>
            <a:ext cx="43180" cy="38735"/>
          </a:xfrm>
          <a:custGeom>
            <a:avLst/>
            <a:gdLst/>
            <a:ahLst/>
            <a:cxnLst/>
            <a:rect l="l" t="t" r="r" b="b"/>
            <a:pathLst>
              <a:path w="43179" h="38734">
                <a:moveTo>
                  <a:pt x="43052" y="14490"/>
                </a:moveTo>
                <a:lnTo>
                  <a:pt x="36690" y="14236"/>
                </a:lnTo>
                <a:lnTo>
                  <a:pt x="26746" y="14236"/>
                </a:lnTo>
                <a:lnTo>
                  <a:pt x="23698" y="5588"/>
                </a:lnTo>
                <a:lnTo>
                  <a:pt x="21653" y="0"/>
                </a:lnTo>
                <a:lnTo>
                  <a:pt x="19621" y="5588"/>
                </a:lnTo>
                <a:lnTo>
                  <a:pt x="16306" y="14236"/>
                </a:lnTo>
                <a:lnTo>
                  <a:pt x="6629" y="14236"/>
                </a:lnTo>
                <a:lnTo>
                  <a:pt x="0" y="14490"/>
                </a:lnTo>
                <a:lnTo>
                  <a:pt x="5359" y="18300"/>
                </a:lnTo>
                <a:lnTo>
                  <a:pt x="13246" y="23901"/>
                </a:lnTo>
                <a:lnTo>
                  <a:pt x="10452" y="32537"/>
                </a:lnTo>
                <a:lnTo>
                  <a:pt x="8407" y="38392"/>
                </a:lnTo>
                <a:lnTo>
                  <a:pt x="13512" y="35090"/>
                </a:lnTo>
                <a:lnTo>
                  <a:pt x="21653" y="29743"/>
                </a:lnTo>
                <a:lnTo>
                  <a:pt x="29552" y="35090"/>
                </a:lnTo>
                <a:lnTo>
                  <a:pt x="34899" y="38392"/>
                </a:lnTo>
                <a:lnTo>
                  <a:pt x="32867" y="32537"/>
                </a:lnTo>
                <a:lnTo>
                  <a:pt x="30060" y="23901"/>
                </a:lnTo>
                <a:lnTo>
                  <a:pt x="37706" y="18300"/>
                </a:lnTo>
                <a:lnTo>
                  <a:pt x="43052" y="14490"/>
                </a:lnTo>
                <a:close/>
              </a:path>
            </a:pathLst>
          </a:custGeom>
          <a:ln w="3175">
            <a:solidFill>
              <a:srgbClr val="53B9AA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20" name="bg object 20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2447629" y="10084466"/>
            <a:ext cx="95585" cy="91085"/>
          </a:xfrm>
          <a:prstGeom prst="rect">
            <a:avLst/>
          </a:prstGeom>
        </p:spPr>
      </p:pic>
      <p:sp>
        <p:nvSpPr>
          <p:cNvPr id="21" name="bg object 21"/>
          <p:cNvSpPr/>
          <p:nvPr/>
        </p:nvSpPr>
        <p:spPr>
          <a:xfrm>
            <a:off x="12379525" y="10067591"/>
            <a:ext cx="43180" cy="38735"/>
          </a:xfrm>
          <a:custGeom>
            <a:avLst/>
            <a:gdLst/>
            <a:ahLst/>
            <a:cxnLst/>
            <a:rect l="l" t="t" r="r" b="b"/>
            <a:pathLst>
              <a:path w="43179" h="38734">
                <a:moveTo>
                  <a:pt x="21653" y="0"/>
                </a:moveTo>
                <a:lnTo>
                  <a:pt x="16560" y="14236"/>
                </a:lnTo>
                <a:lnTo>
                  <a:pt x="6629" y="14490"/>
                </a:lnTo>
                <a:lnTo>
                  <a:pt x="0" y="14490"/>
                </a:lnTo>
                <a:lnTo>
                  <a:pt x="5600" y="18300"/>
                </a:lnTo>
                <a:lnTo>
                  <a:pt x="13246" y="23901"/>
                </a:lnTo>
                <a:lnTo>
                  <a:pt x="10439" y="32537"/>
                </a:lnTo>
                <a:lnTo>
                  <a:pt x="8407" y="38392"/>
                </a:lnTo>
                <a:lnTo>
                  <a:pt x="21653" y="29743"/>
                </a:lnTo>
                <a:lnTo>
                  <a:pt x="34899" y="38392"/>
                </a:lnTo>
                <a:lnTo>
                  <a:pt x="32854" y="32537"/>
                </a:lnTo>
                <a:lnTo>
                  <a:pt x="30060" y="23901"/>
                </a:lnTo>
                <a:lnTo>
                  <a:pt x="37947" y="18300"/>
                </a:lnTo>
                <a:lnTo>
                  <a:pt x="43052" y="14490"/>
                </a:lnTo>
                <a:lnTo>
                  <a:pt x="36677" y="14490"/>
                </a:lnTo>
                <a:lnTo>
                  <a:pt x="27000" y="14236"/>
                </a:lnTo>
                <a:lnTo>
                  <a:pt x="23685" y="5587"/>
                </a:lnTo>
                <a:lnTo>
                  <a:pt x="21653" y="0"/>
                </a:lnTo>
                <a:close/>
              </a:path>
            </a:pathLst>
          </a:custGeom>
          <a:solidFill>
            <a:srgbClr val="53B9A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12379525" y="10067591"/>
            <a:ext cx="43180" cy="38735"/>
          </a:xfrm>
          <a:custGeom>
            <a:avLst/>
            <a:gdLst/>
            <a:ahLst/>
            <a:cxnLst/>
            <a:rect l="l" t="t" r="r" b="b"/>
            <a:pathLst>
              <a:path w="43179" h="38734">
                <a:moveTo>
                  <a:pt x="27000" y="14236"/>
                </a:moveTo>
                <a:lnTo>
                  <a:pt x="23685" y="5587"/>
                </a:lnTo>
                <a:lnTo>
                  <a:pt x="21653" y="0"/>
                </a:lnTo>
                <a:lnTo>
                  <a:pt x="19621" y="5587"/>
                </a:lnTo>
                <a:lnTo>
                  <a:pt x="16560" y="14236"/>
                </a:lnTo>
                <a:lnTo>
                  <a:pt x="6629" y="14490"/>
                </a:lnTo>
                <a:lnTo>
                  <a:pt x="0" y="14490"/>
                </a:lnTo>
                <a:lnTo>
                  <a:pt x="5600" y="18300"/>
                </a:lnTo>
                <a:lnTo>
                  <a:pt x="13246" y="23901"/>
                </a:lnTo>
                <a:lnTo>
                  <a:pt x="10439" y="32537"/>
                </a:lnTo>
                <a:lnTo>
                  <a:pt x="8407" y="38392"/>
                </a:lnTo>
                <a:lnTo>
                  <a:pt x="13500" y="35090"/>
                </a:lnTo>
                <a:lnTo>
                  <a:pt x="21653" y="29743"/>
                </a:lnTo>
                <a:lnTo>
                  <a:pt x="29806" y="35090"/>
                </a:lnTo>
                <a:lnTo>
                  <a:pt x="34899" y="38392"/>
                </a:lnTo>
                <a:lnTo>
                  <a:pt x="32854" y="32537"/>
                </a:lnTo>
                <a:lnTo>
                  <a:pt x="30060" y="23901"/>
                </a:lnTo>
                <a:lnTo>
                  <a:pt x="37947" y="18300"/>
                </a:lnTo>
                <a:lnTo>
                  <a:pt x="43052" y="14490"/>
                </a:lnTo>
                <a:lnTo>
                  <a:pt x="36677" y="14490"/>
                </a:lnTo>
                <a:lnTo>
                  <a:pt x="27000" y="14236"/>
                </a:lnTo>
                <a:close/>
              </a:path>
            </a:pathLst>
          </a:custGeom>
          <a:ln w="3175">
            <a:solidFill>
              <a:srgbClr val="53B9AA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23" name="bg object 23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2259393" y="10084466"/>
            <a:ext cx="96099" cy="90580"/>
          </a:xfrm>
          <a:prstGeom prst="rect">
            <a:avLst/>
          </a:prstGeom>
        </p:spPr>
      </p:pic>
      <p:sp>
        <p:nvSpPr>
          <p:cNvPr id="24" name="bg object 24"/>
          <p:cNvSpPr/>
          <p:nvPr/>
        </p:nvSpPr>
        <p:spPr>
          <a:xfrm>
            <a:off x="12241976" y="10203872"/>
            <a:ext cx="43815" cy="38735"/>
          </a:xfrm>
          <a:custGeom>
            <a:avLst/>
            <a:gdLst/>
            <a:ahLst/>
            <a:cxnLst/>
            <a:rect l="l" t="t" r="r" b="b"/>
            <a:pathLst>
              <a:path w="43815" h="38734">
                <a:moveTo>
                  <a:pt x="21653" y="0"/>
                </a:moveTo>
                <a:lnTo>
                  <a:pt x="16560" y="14236"/>
                </a:lnTo>
                <a:lnTo>
                  <a:pt x="6629" y="14490"/>
                </a:lnTo>
                <a:lnTo>
                  <a:pt x="0" y="14490"/>
                </a:lnTo>
                <a:lnTo>
                  <a:pt x="5359" y="18554"/>
                </a:lnTo>
                <a:lnTo>
                  <a:pt x="13246" y="23888"/>
                </a:lnTo>
                <a:lnTo>
                  <a:pt x="8407" y="38633"/>
                </a:lnTo>
                <a:lnTo>
                  <a:pt x="13500" y="35077"/>
                </a:lnTo>
                <a:lnTo>
                  <a:pt x="21653" y="29743"/>
                </a:lnTo>
                <a:lnTo>
                  <a:pt x="29806" y="35077"/>
                </a:lnTo>
                <a:lnTo>
                  <a:pt x="34899" y="38633"/>
                </a:lnTo>
                <a:lnTo>
                  <a:pt x="32867" y="32537"/>
                </a:lnTo>
                <a:lnTo>
                  <a:pt x="30314" y="23888"/>
                </a:lnTo>
                <a:lnTo>
                  <a:pt x="37960" y="18554"/>
                </a:lnTo>
                <a:lnTo>
                  <a:pt x="43306" y="14490"/>
                </a:lnTo>
                <a:lnTo>
                  <a:pt x="36690" y="14490"/>
                </a:lnTo>
                <a:lnTo>
                  <a:pt x="27000" y="14236"/>
                </a:lnTo>
                <a:lnTo>
                  <a:pt x="23698" y="5588"/>
                </a:lnTo>
                <a:lnTo>
                  <a:pt x="21653" y="0"/>
                </a:lnTo>
                <a:close/>
              </a:path>
            </a:pathLst>
          </a:custGeom>
          <a:solidFill>
            <a:srgbClr val="53B9A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bg object 25"/>
          <p:cNvSpPr/>
          <p:nvPr/>
        </p:nvSpPr>
        <p:spPr>
          <a:xfrm>
            <a:off x="12241976" y="10203872"/>
            <a:ext cx="43815" cy="38735"/>
          </a:xfrm>
          <a:custGeom>
            <a:avLst/>
            <a:gdLst/>
            <a:ahLst/>
            <a:cxnLst/>
            <a:rect l="l" t="t" r="r" b="b"/>
            <a:pathLst>
              <a:path w="43815" h="38734">
                <a:moveTo>
                  <a:pt x="29806" y="35077"/>
                </a:moveTo>
                <a:lnTo>
                  <a:pt x="34899" y="38633"/>
                </a:lnTo>
                <a:lnTo>
                  <a:pt x="32867" y="32537"/>
                </a:lnTo>
                <a:lnTo>
                  <a:pt x="30314" y="23888"/>
                </a:lnTo>
                <a:lnTo>
                  <a:pt x="37960" y="18554"/>
                </a:lnTo>
                <a:lnTo>
                  <a:pt x="43306" y="14490"/>
                </a:lnTo>
                <a:lnTo>
                  <a:pt x="36690" y="14490"/>
                </a:lnTo>
                <a:lnTo>
                  <a:pt x="27000" y="14236"/>
                </a:lnTo>
                <a:lnTo>
                  <a:pt x="23698" y="5588"/>
                </a:lnTo>
                <a:lnTo>
                  <a:pt x="21653" y="0"/>
                </a:lnTo>
                <a:lnTo>
                  <a:pt x="19621" y="5588"/>
                </a:lnTo>
                <a:lnTo>
                  <a:pt x="16560" y="14236"/>
                </a:lnTo>
                <a:lnTo>
                  <a:pt x="6629" y="14490"/>
                </a:lnTo>
                <a:lnTo>
                  <a:pt x="0" y="14490"/>
                </a:lnTo>
                <a:lnTo>
                  <a:pt x="5359" y="18554"/>
                </a:lnTo>
                <a:lnTo>
                  <a:pt x="13246" y="23888"/>
                </a:lnTo>
                <a:lnTo>
                  <a:pt x="10452" y="32537"/>
                </a:lnTo>
                <a:lnTo>
                  <a:pt x="8407" y="38633"/>
                </a:lnTo>
                <a:lnTo>
                  <a:pt x="13500" y="35077"/>
                </a:lnTo>
                <a:lnTo>
                  <a:pt x="21653" y="29743"/>
                </a:lnTo>
                <a:lnTo>
                  <a:pt x="29806" y="35077"/>
                </a:lnTo>
                <a:close/>
              </a:path>
            </a:pathLst>
          </a:custGeom>
          <a:ln w="3175">
            <a:solidFill>
              <a:srgbClr val="53B9AA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26" name="bg object 26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2259134" y="10270313"/>
            <a:ext cx="95599" cy="91100"/>
          </a:xfrm>
          <a:prstGeom prst="rect">
            <a:avLst/>
          </a:prstGeom>
        </p:spPr>
      </p:pic>
      <p:sp>
        <p:nvSpPr>
          <p:cNvPr id="27" name="bg object 27"/>
          <p:cNvSpPr/>
          <p:nvPr/>
        </p:nvSpPr>
        <p:spPr>
          <a:xfrm>
            <a:off x="12379525" y="10339886"/>
            <a:ext cx="43180" cy="38735"/>
          </a:xfrm>
          <a:custGeom>
            <a:avLst/>
            <a:gdLst/>
            <a:ahLst/>
            <a:cxnLst/>
            <a:rect l="l" t="t" r="r" b="b"/>
            <a:pathLst>
              <a:path w="43179" h="38734">
                <a:moveTo>
                  <a:pt x="21653" y="0"/>
                </a:moveTo>
                <a:lnTo>
                  <a:pt x="19621" y="5587"/>
                </a:lnTo>
                <a:lnTo>
                  <a:pt x="16306" y="14236"/>
                </a:lnTo>
                <a:lnTo>
                  <a:pt x="6629" y="14490"/>
                </a:lnTo>
                <a:lnTo>
                  <a:pt x="0" y="14490"/>
                </a:lnTo>
                <a:lnTo>
                  <a:pt x="5346" y="18554"/>
                </a:lnTo>
                <a:lnTo>
                  <a:pt x="12992" y="23901"/>
                </a:lnTo>
                <a:lnTo>
                  <a:pt x="10185" y="32537"/>
                </a:lnTo>
                <a:lnTo>
                  <a:pt x="8407" y="38646"/>
                </a:lnTo>
                <a:lnTo>
                  <a:pt x="13500" y="35090"/>
                </a:lnTo>
                <a:lnTo>
                  <a:pt x="21653" y="29743"/>
                </a:lnTo>
                <a:lnTo>
                  <a:pt x="34899" y="38646"/>
                </a:lnTo>
                <a:lnTo>
                  <a:pt x="30060" y="23901"/>
                </a:lnTo>
                <a:lnTo>
                  <a:pt x="37693" y="18554"/>
                </a:lnTo>
                <a:lnTo>
                  <a:pt x="43052" y="14490"/>
                </a:lnTo>
                <a:lnTo>
                  <a:pt x="36677" y="14490"/>
                </a:lnTo>
                <a:lnTo>
                  <a:pt x="26746" y="14236"/>
                </a:lnTo>
                <a:lnTo>
                  <a:pt x="21653" y="0"/>
                </a:lnTo>
                <a:close/>
              </a:path>
            </a:pathLst>
          </a:custGeom>
          <a:solidFill>
            <a:srgbClr val="53B9A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" name="bg object 28"/>
          <p:cNvSpPr/>
          <p:nvPr/>
        </p:nvSpPr>
        <p:spPr>
          <a:xfrm>
            <a:off x="12379525" y="10339886"/>
            <a:ext cx="43180" cy="38735"/>
          </a:xfrm>
          <a:custGeom>
            <a:avLst/>
            <a:gdLst/>
            <a:ahLst/>
            <a:cxnLst/>
            <a:rect l="l" t="t" r="r" b="b"/>
            <a:pathLst>
              <a:path w="43179" h="38734">
                <a:moveTo>
                  <a:pt x="26746" y="14236"/>
                </a:moveTo>
                <a:lnTo>
                  <a:pt x="23685" y="5587"/>
                </a:lnTo>
                <a:lnTo>
                  <a:pt x="21653" y="0"/>
                </a:lnTo>
                <a:lnTo>
                  <a:pt x="19621" y="5587"/>
                </a:lnTo>
                <a:lnTo>
                  <a:pt x="16306" y="14236"/>
                </a:lnTo>
                <a:lnTo>
                  <a:pt x="6629" y="14490"/>
                </a:lnTo>
                <a:lnTo>
                  <a:pt x="0" y="14490"/>
                </a:lnTo>
                <a:lnTo>
                  <a:pt x="5346" y="18554"/>
                </a:lnTo>
                <a:lnTo>
                  <a:pt x="12992" y="23901"/>
                </a:lnTo>
                <a:lnTo>
                  <a:pt x="10185" y="32537"/>
                </a:lnTo>
                <a:lnTo>
                  <a:pt x="8407" y="38646"/>
                </a:lnTo>
                <a:lnTo>
                  <a:pt x="13500" y="35090"/>
                </a:lnTo>
                <a:lnTo>
                  <a:pt x="21653" y="29743"/>
                </a:lnTo>
                <a:lnTo>
                  <a:pt x="29552" y="35090"/>
                </a:lnTo>
                <a:lnTo>
                  <a:pt x="34899" y="38646"/>
                </a:lnTo>
                <a:lnTo>
                  <a:pt x="32854" y="32537"/>
                </a:lnTo>
                <a:lnTo>
                  <a:pt x="30060" y="23901"/>
                </a:lnTo>
                <a:lnTo>
                  <a:pt x="37693" y="18554"/>
                </a:lnTo>
                <a:lnTo>
                  <a:pt x="43052" y="14490"/>
                </a:lnTo>
                <a:lnTo>
                  <a:pt x="36677" y="14490"/>
                </a:lnTo>
                <a:lnTo>
                  <a:pt x="26746" y="14236"/>
                </a:lnTo>
                <a:close/>
              </a:path>
            </a:pathLst>
          </a:custGeom>
          <a:ln w="3175">
            <a:solidFill>
              <a:srgbClr val="53B9AA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56285" y="427736"/>
            <a:ext cx="13613130" cy="17109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56285" y="2459482"/>
            <a:ext cx="13613130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5142738" y="9944862"/>
            <a:ext cx="484022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756285" y="9944862"/>
            <a:ext cx="3478911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0890504" y="9944862"/>
            <a:ext cx="3478911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8" Type="http://schemas.openxmlformats.org/officeDocument/2006/relationships/image" Target="../media/image10.png"/><Relationship Id="rId9" Type="http://schemas.openxmlformats.org/officeDocument/2006/relationships/image" Target="../media/image11.png"/><Relationship Id="rId10" Type="http://schemas.openxmlformats.org/officeDocument/2006/relationships/image" Target="../media/image12.png"/><Relationship Id="rId11" Type="http://schemas.openxmlformats.org/officeDocument/2006/relationships/image" Target="../media/image13.png"/><Relationship Id="rId12" Type="http://schemas.openxmlformats.org/officeDocument/2006/relationships/image" Target="../media/image14.png"/><Relationship Id="rId13" Type="http://schemas.openxmlformats.org/officeDocument/2006/relationships/image" Target="../media/image15.png"/><Relationship Id="rId14" Type="http://schemas.openxmlformats.org/officeDocument/2006/relationships/image" Target="../media/image16.png"/><Relationship Id="rId15" Type="http://schemas.openxmlformats.org/officeDocument/2006/relationships/image" Target="../media/image17.png"/><Relationship Id="rId16" Type="http://schemas.openxmlformats.org/officeDocument/2006/relationships/image" Target="../media/image18.png"/><Relationship Id="rId17" Type="http://schemas.openxmlformats.org/officeDocument/2006/relationships/image" Target="../media/image19.png"/><Relationship Id="rId18" Type="http://schemas.openxmlformats.org/officeDocument/2006/relationships/image" Target="../media/image20.png"/><Relationship Id="rId19" Type="http://schemas.openxmlformats.org/officeDocument/2006/relationships/image" Target="../media/image21.png"/><Relationship Id="rId20" Type="http://schemas.openxmlformats.org/officeDocument/2006/relationships/image" Target="../media/image22.png"/><Relationship Id="rId21" Type="http://schemas.openxmlformats.org/officeDocument/2006/relationships/image" Target="../media/image23.png"/><Relationship Id="rId22" Type="http://schemas.openxmlformats.org/officeDocument/2006/relationships/image" Target="../media/image24.png"/><Relationship Id="rId23" Type="http://schemas.openxmlformats.org/officeDocument/2006/relationships/image" Target="../media/image25.png"/><Relationship Id="rId24" Type="http://schemas.openxmlformats.org/officeDocument/2006/relationships/image" Target="../media/image26.png"/><Relationship Id="rId25" Type="http://schemas.openxmlformats.org/officeDocument/2006/relationships/image" Target="../media/image27.png"/><Relationship Id="rId26" Type="http://schemas.openxmlformats.org/officeDocument/2006/relationships/image" Target="../media/image28.png"/><Relationship Id="rId27" Type="http://schemas.openxmlformats.org/officeDocument/2006/relationships/image" Target="../media/image29.png"/><Relationship Id="rId28" Type="http://schemas.openxmlformats.org/officeDocument/2006/relationships/image" Target="../media/image30.png"/><Relationship Id="rId29" Type="http://schemas.openxmlformats.org/officeDocument/2006/relationships/image" Target="../media/image31.png"/><Relationship Id="rId30" Type="http://schemas.openxmlformats.org/officeDocument/2006/relationships/image" Target="../media/image32.png"/><Relationship Id="rId31" Type="http://schemas.openxmlformats.org/officeDocument/2006/relationships/image" Target="../media/image33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4.png"/><Relationship Id="rId3" Type="http://schemas.openxmlformats.org/officeDocument/2006/relationships/image" Target="../media/image35.png"/><Relationship Id="rId4" Type="http://schemas.openxmlformats.org/officeDocument/2006/relationships/image" Target="../media/image36.png"/><Relationship Id="rId5" Type="http://schemas.openxmlformats.org/officeDocument/2006/relationships/image" Target="../media/image37.png"/><Relationship Id="rId6" Type="http://schemas.openxmlformats.org/officeDocument/2006/relationships/image" Target="../media/image38.png"/><Relationship Id="rId7" Type="http://schemas.openxmlformats.org/officeDocument/2006/relationships/image" Target="../media/image39.png"/><Relationship Id="rId8" Type="http://schemas.openxmlformats.org/officeDocument/2006/relationships/image" Target="../media/image40.png"/><Relationship Id="rId9" Type="http://schemas.openxmlformats.org/officeDocument/2006/relationships/image" Target="../media/image41.png"/><Relationship Id="rId10" Type="http://schemas.openxmlformats.org/officeDocument/2006/relationships/image" Target="../media/image42.png"/><Relationship Id="rId11" Type="http://schemas.openxmlformats.org/officeDocument/2006/relationships/image" Target="../media/image43.png"/><Relationship Id="rId12" Type="http://schemas.openxmlformats.org/officeDocument/2006/relationships/image" Target="../media/image44.png"/><Relationship Id="rId13" Type="http://schemas.openxmlformats.org/officeDocument/2006/relationships/image" Target="../media/image45.png"/><Relationship Id="rId14" Type="http://schemas.openxmlformats.org/officeDocument/2006/relationships/image" Target="../media/image46.png"/><Relationship Id="rId15" Type="http://schemas.openxmlformats.org/officeDocument/2006/relationships/image" Target="../media/image47.png"/><Relationship Id="rId16" Type="http://schemas.openxmlformats.org/officeDocument/2006/relationships/image" Target="../media/image48.png"/><Relationship Id="rId17" Type="http://schemas.openxmlformats.org/officeDocument/2006/relationships/image" Target="../media/image49.png"/><Relationship Id="rId18" Type="http://schemas.openxmlformats.org/officeDocument/2006/relationships/image" Target="../media/image50.png"/><Relationship Id="rId19" Type="http://schemas.openxmlformats.org/officeDocument/2006/relationships/image" Target="../media/image51.png"/><Relationship Id="rId20" Type="http://schemas.openxmlformats.org/officeDocument/2006/relationships/image" Target="../media/image52.png"/><Relationship Id="rId21" Type="http://schemas.openxmlformats.org/officeDocument/2006/relationships/image" Target="../media/image53.png"/><Relationship Id="rId22" Type="http://schemas.openxmlformats.org/officeDocument/2006/relationships/image" Target="../media/image54.png"/><Relationship Id="rId23" Type="http://schemas.openxmlformats.org/officeDocument/2006/relationships/image" Target="../media/image55.png"/><Relationship Id="rId24" Type="http://schemas.openxmlformats.org/officeDocument/2006/relationships/image" Target="../media/image56.png"/><Relationship Id="rId25" Type="http://schemas.openxmlformats.org/officeDocument/2006/relationships/image" Target="../media/image57.png"/><Relationship Id="rId26" Type="http://schemas.openxmlformats.org/officeDocument/2006/relationships/image" Target="../media/image58.png"/><Relationship Id="rId27" Type="http://schemas.openxmlformats.org/officeDocument/2006/relationships/image" Target="../media/image59.png"/><Relationship Id="rId28" Type="http://schemas.openxmlformats.org/officeDocument/2006/relationships/image" Target="../media/image60.png"/><Relationship Id="rId29" Type="http://schemas.openxmlformats.org/officeDocument/2006/relationships/image" Target="../media/image31.png"/><Relationship Id="rId30" Type="http://schemas.openxmlformats.org/officeDocument/2006/relationships/image" Target="../media/image61.png"/><Relationship Id="rId31" Type="http://schemas.openxmlformats.org/officeDocument/2006/relationships/image" Target="../media/image62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9765436"/>
            <a:ext cx="15120619" cy="927100"/>
            <a:chOff x="0" y="9765436"/>
            <a:chExt cx="15120619" cy="9271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2446868" y="10271075"/>
              <a:ext cx="96104" cy="90844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2781969" y="10037093"/>
              <a:ext cx="1611566" cy="402977"/>
            </a:xfrm>
            <a:prstGeom prst="rect">
              <a:avLst/>
            </a:prstGeom>
          </p:spPr>
        </p:pic>
      </p:grpSp>
      <p:sp>
        <p:nvSpPr>
          <p:cNvPr id="5" name="object 5" descr=""/>
          <p:cNvSpPr/>
          <p:nvPr/>
        </p:nvSpPr>
        <p:spPr>
          <a:xfrm>
            <a:off x="1231963" y="720000"/>
            <a:ext cx="1214755" cy="374650"/>
          </a:xfrm>
          <a:custGeom>
            <a:avLst/>
            <a:gdLst/>
            <a:ahLst/>
            <a:cxnLst/>
            <a:rect l="l" t="t" r="r" b="b"/>
            <a:pathLst>
              <a:path w="1214755" h="374650">
                <a:moveTo>
                  <a:pt x="73139" y="20904"/>
                </a:moveTo>
                <a:lnTo>
                  <a:pt x="0" y="20904"/>
                </a:lnTo>
                <a:lnTo>
                  <a:pt x="0" y="367474"/>
                </a:lnTo>
                <a:lnTo>
                  <a:pt x="73139" y="367474"/>
                </a:lnTo>
                <a:lnTo>
                  <a:pt x="73139" y="20904"/>
                </a:lnTo>
                <a:close/>
              </a:path>
              <a:path w="1214755" h="374650">
                <a:moveTo>
                  <a:pt x="260413" y="126530"/>
                </a:moveTo>
                <a:lnTo>
                  <a:pt x="252514" y="82651"/>
                </a:lnTo>
                <a:lnTo>
                  <a:pt x="229654" y="49377"/>
                </a:lnTo>
                <a:lnTo>
                  <a:pt x="193090" y="28282"/>
                </a:lnTo>
                <a:lnTo>
                  <a:pt x="144068" y="20904"/>
                </a:lnTo>
                <a:lnTo>
                  <a:pt x="99733" y="20904"/>
                </a:lnTo>
                <a:lnTo>
                  <a:pt x="99733" y="86918"/>
                </a:lnTo>
                <a:lnTo>
                  <a:pt x="140741" y="86918"/>
                </a:lnTo>
                <a:lnTo>
                  <a:pt x="160451" y="89560"/>
                </a:lnTo>
                <a:lnTo>
                  <a:pt x="174675" y="97243"/>
                </a:lnTo>
                <a:lnTo>
                  <a:pt x="183273" y="109677"/>
                </a:lnTo>
                <a:lnTo>
                  <a:pt x="186169" y="126530"/>
                </a:lnTo>
                <a:lnTo>
                  <a:pt x="186169" y="143040"/>
                </a:lnTo>
                <a:lnTo>
                  <a:pt x="183426" y="160375"/>
                </a:lnTo>
                <a:lnTo>
                  <a:pt x="175082" y="172745"/>
                </a:lnTo>
                <a:lnTo>
                  <a:pt x="160921" y="180174"/>
                </a:lnTo>
                <a:lnTo>
                  <a:pt x="140741" y="182638"/>
                </a:lnTo>
                <a:lnTo>
                  <a:pt x="99733" y="182638"/>
                </a:lnTo>
                <a:lnTo>
                  <a:pt x="99733" y="248653"/>
                </a:lnTo>
                <a:lnTo>
                  <a:pt x="144068" y="248653"/>
                </a:lnTo>
                <a:lnTo>
                  <a:pt x="193090" y="241287"/>
                </a:lnTo>
                <a:lnTo>
                  <a:pt x="229654" y="220192"/>
                </a:lnTo>
                <a:lnTo>
                  <a:pt x="252514" y="186931"/>
                </a:lnTo>
                <a:lnTo>
                  <a:pt x="260413" y="143040"/>
                </a:lnTo>
                <a:lnTo>
                  <a:pt x="260413" y="126530"/>
                </a:lnTo>
                <a:close/>
              </a:path>
              <a:path w="1214755" h="374650">
                <a:moveTo>
                  <a:pt x="400024" y="303669"/>
                </a:moveTo>
                <a:lnTo>
                  <a:pt x="381190" y="303669"/>
                </a:lnTo>
                <a:lnTo>
                  <a:pt x="373100" y="302602"/>
                </a:lnTo>
                <a:lnTo>
                  <a:pt x="367195" y="299262"/>
                </a:lnTo>
                <a:lnTo>
                  <a:pt x="363575" y="293458"/>
                </a:lnTo>
                <a:lnTo>
                  <a:pt x="362343" y="284962"/>
                </a:lnTo>
                <a:lnTo>
                  <a:pt x="362343" y="0"/>
                </a:lnTo>
                <a:lnTo>
                  <a:pt x="291426" y="0"/>
                </a:lnTo>
                <a:lnTo>
                  <a:pt x="291426" y="293763"/>
                </a:lnTo>
                <a:lnTo>
                  <a:pt x="296862" y="325247"/>
                </a:lnTo>
                <a:lnTo>
                  <a:pt x="312483" y="348361"/>
                </a:lnTo>
                <a:lnTo>
                  <a:pt x="337235" y="362610"/>
                </a:lnTo>
                <a:lnTo>
                  <a:pt x="370103" y="367474"/>
                </a:lnTo>
                <a:lnTo>
                  <a:pt x="400024" y="367474"/>
                </a:lnTo>
                <a:lnTo>
                  <a:pt x="400024" y="303669"/>
                </a:lnTo>
                <a:close/>
              </a:path>
              <a:path w="1214755" h="374650">
                <a:moveTo>
                  <a:pt x="524154" y="96837"/>
                </a:moveTo>
                <a:lnTo>
                  <a:pt x="482219" y="106565"/>
                </a:lnTo>
                <a:lnTo>
                  <a:pt x="450469" y="126809"/>
                </a:lnTo>
                <a:lnTo>
                  <a:pt x="430352" y="156552"/>
                </a:lnTo>
                <a:lnTo>
                  <a:pt x="423316" y="194754"/>
                </a:lnTo>
                <a:lnTo>
                  <a:pt x="423316" y="199161"/>
                </a:lnTo>
                <a:lnTo>
                  <a:pt x="494233" y="199161"/>
                </a:lnTo>
                <a:lnTo>
                  <a:pt x="494233" y="194754"/>
                </a:lnTo>
                <a:lnTo>
                  <a:pt x="496100" y="182791"/>
                </a:lnTo>
                <a:lnTo>
                  <a:pt x="501713" y="173291"/>
                </a:lnTo>
                <a:lnTo>
                  <a:pt x="511073" y="166281"/>
                </a:lnTo>
                <a:lnTo>
                  <a:pt x="524154" y="161747"/>
                </a:lnTo>
                <a:lnTo>
                  <a:pt x="524154" y="96837"/>
                </a:lnTo>
                <a:close/>
              </a:path>
              <a:path w="1214755" h="374650">
                <a:moveTo>
                  <a:pt x="561835" y="361988"/>
                </a:moveTo>
                <a:lnTo>
                  <a:pt x="555205" y="316877"/>
                </a:lnTo>
                <a:lnTo>
                  <a:pt x="554075" y="309181"/>
                </a:lnTo>
                <a:lnTo>
                  <a:pt x="547852" y="312699"/>
                </a:lnTo>
                <a:lnTo>
                  <a:pt x="540918" y="315087"/>
                </a:lnTo>
                <a:lnTo>
                  <a:pt x="533349" y="316445"/>
                </a:lnTo>
                <a:lnTo>
                  <a:pt x="525259" y="316877"/>
                </a:lnTo>
                <a:lnTo>
                  <a:pt x="511009" y="315277"/>
                </a:lnTo>
                <a:lnTo>
                  <a:pt x="500189" y="310680"/>
                </a:lnTo>
                <a:lnTo>
                  <a:pt x="493318" y="303415"/>
                </a:lnTo>
                <a:lnTo>
                  <a:pt x="490905" y="293776"/>
                </a:lnTo>
                <a:lnTo>
                  <a:pt x="492772" y="284708"/>
                </a:lnTo>
                <a:lnTo>
                  <a:pt x="498386" y="277406"/>
                </a:lnTo>
                <a:lnTo>
                  <a:pt x="507746" y="271945"/>
                </a:lnTo>
                <a:lnTo>
                  <a:pt x="520827" y="268465"/>
                </a:lnTo>
                <a:lnTo>
                  <a:pt x="551865" y="264071"/>
                </a:lnTo>
                <a:lnTo>
                  <a:pt x="551865" y="211251"/>
                </a:lnTo>
                <a:lnTo>
                  <a:pt x="505320" y="217855"/>
                </a:lnTo>
                <a:lnTo>
                  <a:pt x="467677" y="227558"/>
                </a:lnTo>
                <a:lnTo>
                  <a:pt x="425221" y="265963"/>
                </a:lnTo>
                <a:lnTo>
                  <a:pt x="419989" y="294868"/>
                </a:lnTo>
                <a:lnTo>
                  <a:pt x="426554" y="328129"/>
                </a:lnTo>
                <a:lnTo>
                  <a:pt x="445058" y="353047"/>
                </a:lnTo>
                <a:lnTo>
                  <a:pt x="473748" y="368668"/>
                </a:lnTo>
                <a:lnTo>
                  <a:pt x="510857" y="374091"/>
                </a:lnTo>
                <a:lnTo>
                  <a:pt x="525526" y="373278"/>
                </a:lnTo>
                <a:lnTo>
                  <a:pt x="539254" y="370916"/>
                </a:lnTo>
                <a:lnTo>
                  <a:pt x="551535" y="367118"/>
                </a:lnTo>
                <a:lnTo>
                  <a:pt x="561835" y="361988"/>
                </a:lnTo>
                <a:close/>
              </a:path>
              <a:path w="1214755" h="374650">
                <a:moveTo>
                  <a:pt x="685939" y="303682"/>
                </a:moveTo>
                <a:lnTo>
                  <a:pt x="668210" y="303682"/>
                </a:lnTo>
                <a:lnTo>
                  <a:pt x="659663" y="302450"/>
                </a:lnTo>
                <a:lnTo>
                  <a:pt x="653808" y="298856"/>
                </a:lnTo>
                <a:lnTo>
                  <a:pt x="650443" y="293001"/>
                </a:lnTo>
                <a:lnTo>
                  <a:pt x="649376" y="284975"/>
                </a:lnTo>
                <a:lnTo>
                  <a:pt x="649376" y="199161"/>
                </a:lnTo>
                <a:lnTo>
                  <a:pt x="642835" y="157784"/>
                </a:lnTo>
                <a:lnTo>
                  <a:pt x="623608" y="126530"/>
                </a:lnTo>
                <a:lnTo>
                  <a:pt x="592340" y="106006"/>
                </a:lnTo>
                <a:lnTo>
                  <a:pt x="549643" y="96837"/>
                </a:lnTo>
                <a:lnTo>
                  <a:pt x="549643" y="162852"/>
                </a:lnTo>
                <a:lnTo>
                  <a:pt x="562089" y="166954"/>
                </a:lnTo>
                <a:lnTo>
                  <a:pt x="571119" y="174256"/>
                </a:lnTo>
                <a:lnTo>
                  <a:pt x="576605" y="184658"/>
                </a:lnTo>
                <a:lnTo>
                  <a:pt x="578459" y="198056"/>
                </a:lnTo>
                <a:lnTo>
                  <a:pt x="578459" y="295973"/>
                </a:lnTo>
                <a:lnTo>
                  <a:pt x="583323" y="326174"/>
                </a:lnTo>
                <a:lnTo>
                  <a:pt x="597433" y="348640"/>
                </a:lnTo>
                <a:lnTo>
                  <a:pt x="620064" y="362648"/>
                </a:lnTo>
                <a:lnTo>
                  <a:pt x="650481" y="367487"/>
                </a:lnTo>
                <a:lnTo>
                  <a:pt x="685939" y="367487"/>
                </a:lnTo>
                <a:lnTo>
                  <a:pt x="685939" y="303682"/>
                </a:lnTo>
                <a:close/>
              </a:path>
              <a:path w="1214755" h="374650">
                <a:moveTo>
                  <a:pt x="813384" y="99034"/>
                </a:moveTo>
                <a:lnTo>
                  <a:pt x="769810" y="109245"/>
                </a:lnTo>
                <a:lnTo>
                  <a:pt x="736638" y="132029"/>
                </a:lnTo>
                <a:lnTo>
                  <a:pt x="715518" y="165557"/>
                </a:lnTo>
                <a:lnTo>
                  <a:pt x="708113" y="207949"/>
                </a:lnTo>
                <a:lnTo>
                  <a:pt x="708113" y="265163"/>
                </a:lnTo>
                <a:lnTo>
                  <a:pt x="715518" y="307403"/>
                </a:lnTo>
                <a:lnTo>
                  <a:pt x="736638" y="340664"/>
                </a:lnTo>
                <a:lnTo>
                  <a:pt x="769810" y="363410"/>
                </a:lnTo>
                <a:lnTo>
                  <a:pt x="813384" y="374091"/>
                </a:lnTo>
                <a:lnTo>
                  <a:pt x="813384" y="306971"/>
                </a:lnTo>
                <a:lnTo>
                  <a:pt x="799134" y="301637"/>
                </a:lnTo>
                <a:lnTo>
                  <a:pt x="788301" y="292392"/>
                </a:lnTo>
                <a:lnTo>
                  <a:pt x="781431" y="279438"/>
                </a:lnTo>
                <a:lnTo>
                  <a:pt x="779030" y="262966"/>
                </a:lnTo>
                <a:lnTo>
                  <a:pt x="779030" y="209054"/>
                </a:lnTo>
                <a:lnTo>
                  <a:pt x="781278" y="192443"/>
                </a:lnTo>
                <a:lnTo>
                  <a:pt x="787895" y="179349"/>
                </a:lnTo>
                <a:lnTo>
                  <a:pt x="798664" y="170370"/>
                </a:lnTo>
                <a:lnTo>
                  <a:pt x="813384" y="166141"/>
                </a:lnTo>
                <a:lnTo>
                  <a:pt x="813384" y="99034"/>
                </a:lnTo>
                <a:close/>
              </a:path>
              <a:path w="1214755" h="374650">
                <a:moveTo>
                  <a:pt x="943025" y="261861"/>
                </a:moveTo>
                <a:lnTo>
                  <a:pt x="872109" y="261861"/>
                </a:lnTo>
                <a:lnTo>
                  <a:pt x="872109" y="267360"/>
                </a:lnTo>
                <a:lnTo>
                  <a:pt x="869886" y="281292"/>
                </a:lnTo>
                <a:lnTo>
                  <a:pt x="863523" y="292950"/>
                </a:lnTo>
                <a:lnTo>
                  <a:pt x="853414" y="301713"/>
                </a:lnTo>
                <a:lnTo>
                  <a:pt x="839978" y="306971"/>
                </a:lnTo>
                <a:lnTo>
                  <a:pt x="839978" y="374091"/>
                </a:lnTo>
                <a:lnTo>
                  <a:pt x="882256" y="363639"/>
                </a:lnTo>
                <a:lnTo>
                  <a:pt x="914768" y="341630"/>
                </a:lnTo>
                <a:lnTo>
                  <a:pt x="935647" y="309727"/>
                </a:lnTo>
                <a:lnTo>
                  <a:pt x="943025" y="269570"/>
                </a:lnTo>
                <a:lnTo>
                  <a:pt x="943025" y="261861"/>
                </a:lnTo>
                <a:close/>
              </a:path>
              <a:path w="1214755" h="374650">
                <a:moveTo>
                  <a:pt x="943025" y="202450"/>
                </a:moveTo>
                <a:lnTo>
                  <a:pt x="935647" y="162115"/>
                </a:lnTo>
                <a:lnTo>
                  <a:pt x="914768" y="129844"/>
                </a:lnTo>
                <a:lnTo>
                  <a:pt x="882256" y="107454"/>
                </a:lnTo>
                <a:lnTo>
                  <a:pt x="839978" y="96837"/>
                </a:lnTo>
                <a:lnTo>
                  <a:pt x="839978" y="165049"/>
                </a:lnTo>
                <a:lnTo>
                  <a:pt x="852944" y="170154"/>
                </a:lnTo>
                <a:lnTo>
                  <a:pt x="863104" y="178663"/>
                </a:lnTo>
                <a:lnTo>
                  <a:pt x="869734" y="190258"/>
                </a:lnTo>
                <a:lnTo>
                  <a:pt x="872109" y="204647"/>
                </a:lnTo>
                <a:lnTo>
                  <a:pt x="872109" y="211251"/>
                </a:lnTo>
                <a:lnTo>
                  <a:pt x="943025" y="211251"/>
                </a:lnTo>
                <a:lnTo>
                  <a:pt x="943025" y="202450"/>
                </a:lnTo>
                <a:close/>
              </a:path>
              <a:path w="1214755" h="374650">
                <a:moveTo>
                  <a:pt x="1214526" y="282765"/>
                </a:moveTo>
                <a:lnTo>
                  <a:pt x="1143609" y="282765"/>
                </a:lnTo>
                <a:lnTo>
                  <a:pt x="1140587" y="292150"/>
                </a:lnTo>
                <a:lnTo>
                  <a:pt x="1133627" y="300101"/>
                </a:lnTo>
                <a:lnTo>
                  <a:pt x="1123340" y="305968"/>
                </a:lnTo>
                <a:lnTo>
                  <a:pt x="1110361" y="309168"/>
                </a:lnTo>
                <a:lnTo>
                  <a:pt x="1110361" y="372986"/>
                </a:lnTo>
                <a:lnTo>
                  <a:pt x="1151877" y="364451"/>
                </a:lnTo>
                <a:lnTo>
                  <a:pt x="1184046" y="346024"/>
                </a:lnTo>
                <a:lnTo>
                  <a:pt x="1205407" y="318528"/>
                </a:lnTo>
                <a:lnTo>
                  <a:pt x="1214526" y="282765"/>
                </a:lnTo>
                <a:close/>
              </a:path>
              <a:path w="1214755" h="374650">
                <a:moveTo>
                  <a:pt x="1214526" y="205752"/>
                </a:moveTo>
                <a:lnTo>
                  <a:pt x="1207287" y="163512"/>
                </a:lnTo>
                <a:lnTo>
                  <a:pt x="1186548" y="130251"/>
                </a:lnTo>
                <a:lnTo>
                  <a:pt x="1153756" y="107505"/>
                </a:lnTo>
                <a:lnTo>
                  <a:pt x="1110361" y="96824"/>
                </a:lnTo>
                <a:lnTo>
                  <a:pt x="1110361" y="161747"/>
                </a:lnTo>
                <a:lnTo>
                  <a:pt x="1123962" y="167093"/>
                </a:lnTo>
                <a:lnTo>
                  <a:pt x="1134465" y="176453"/>
                </a:lnTo>
                <a:lnTo>
                  <a:pt x="1141209" y="189750"/>
                </a:lnTo>
                <a:lnTo>
                  <a:pt x="1143609" y="206857"/>
                </a:lnTo>
                <a:lnTo>
                  <a:pt x="1049413" y="206857"/>
                </a:lnTo>
                <a:lnTo>
                  <a:pt x="1051814" y="190207"/>
                </a:lnTo>
                <a:lnTo>
                  <a:pt x="1058684" y="176872"/>
                </a:lnTo>
                <a:lnTo>
                  <a:pt x="1069505" y="167246"/>
                </a:lnTo>
                <a:lnTo>
                  <a:pt x="1083767" y="161747"/>
                </a:lnTo>
                <a:lnTo>
                  <a:pt x="1083767" y="97929"/>
                </a:lnTo>
                <a:lnTo>
                  <a:pt x="1040206" y="108140"/>
                </a:lnTo>
                <a:lnTo>
                  <a:pt x="1007033" y="130937"/>
                </a:lnTo>
                <a:lnTo>
                  <a:pt x="985901" y="164465"/>
                </a:lnTo>
                <a:lnTo>
                  <a:pt x="978496" y="206857"/>
                </a:lnTo>
                <a:lnTo>
                  <a:pt x="978496" y="264058"/>
                </a:lnTo>
                <a:lnTo>
                  <a:pt x="985901" y="306755"/>
                </a:lnTo>
                <a:lnTo>
                  <a:pt x="1007033" y="339979"/>
                </a:lnTo>
                <a:lnTo>
                  <a:pt x="1040206" y="362458"/>
                </a:lnTo>
                <a:lnTo>
                  <a:pt x="1083767" y="372986"/>
                </a:lnTo>
                <a:lnTo>
                  <a:pt x="1083767" y="309168"/>
                </a:lnTo>
                <a:lnTo>
                  <a:pt x="1069505" y="303822"/>
                </a:lnTo>
                <a:lnTo>
                  <a:pt x="1058684" y="294462"/>
                </a:lnTo>
                <a:lnTo>
                  <a:pt x="1051814" y="281165"/>
                </a:lnTo>
                <a:lnTo>
                  <a:pt x="1049413" y="264058"/>
                </a:lnTo>
                <a:lnTo>
                  <a:pt x="1049413" y="257467"/>
                </a:lnTo>
                <a:lnTo>
                  <a:pt x="1214526" y="257467"/>
                </a:lnTo>
                <a:lnTo>
                  <a:pt x="1214526" y="206857"/>
                </a:lnTo>
                <a:lnTo>
                  <a:pt x="1214526" y="205752"/>
                </a:lnTo>
                <a:close/>
              </a:path>
            </a:pathLst>
          </a:custGeom>
          <a:solidFill>
            <a:srgbClr val="1D1D1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 descr=""/>
          <p:cNvSpPr/>
          <p:nvPr/>
        </p:nvSpPr>
        <p:spPr>
          <a:xfrm>
            <a:off x="719988" y="740917"/>
            <a:ext cx="484505" cy="346710"/>
          </a:xfrm>
          <a:custGeom>
            <a:avLst/>
            <a:gdLst/>
            <a:ahLst/>
            <a:cxnLst/>
            <a:rect l="l" t="t" r="r" b="b"/>
            <a:pathLst>
              <a:path w="484505" h="346709">
                <a:moveTo>
                  <a:pt x="152920" y="226644"/>
                </a:moveTo>
                <a:lnTo>
                  <a:pt x="95300" y="45110"/>
                </a:lnTo>
                <a:lnTo>
                  <a:pt x="0" y="335572"/>
                </a:lnTo>
                <a:lnTo>
                  <a:pt x="0" y="346570"/>
                </a:lnTo>
                <a:lnTo>
                  <a:pt x="74244" y="346570"/>
                </a:lnTo>
                <a:lnTo>
                  <a:pt x="113030" y="226644"/>
                </a:lnTo>
                <a:lnTo>
                  <a:pt x="152920" y="226644"/>
                </a:lnTo>
                <a:close/>
              </a:path>
              <a:path w="484505" h="346709">
                <a:moveTo>
                  <a:pt x="295884" y="335572"/>
                </a:moveTo>
                <a:lnTo>
                  <a:pt x="187286" y="0"/>
                </a:lnTo>
                <a:lnTo>
                  <a:pt x="109715" y="0"/>
                </a:lnTo>
                <a:lnTo>
                  <a:pt x="221640" y="346570"/>
                </a:lnTo>
                <a:lnTo>
                  <a:pt x="295884" y="346570"/>
                </a:lnTo>
                <a:lnTo>
                  <a:pt x="295884" y="335572"/>
                </a:lnTo>
                <a:close/>
              </a:path>
              <a:path w="484505" h="346709">
                <a:moveTo>
                  <a:pt x="484263" y="160629"/>
                </a:moveTo>
                <a:lnTo>
                  <a:pt x="268173" y="160629"/>
                </a:lnTo>
                <a:lnTo>
                  <a:pt x="290334" y="226644"/>
                </a:lnTo>
                <a:lnTo>
                  <a:pt x="484263" y="226644"/>
                </a:lnTo>
                <a:lnTo>
                  <a:pt x="484263" y="160629"/>
                </a:lnTo>
                <a:close/>
              </a:path>
            </a:pathLst>
          </a:custGeom>
          <a:solidFill>
            <a:srgbClr val="1D1D1B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319559" y="10209631"/>
            <a:ext cx="1460618" cy="102260"/>
          </a:xfrm>
          <a:prstGeom prst="rect">
            <a:avLst/>
          </a:prstGeom>
        </p:spPr>
      </p:pic>
      <p:grpSp>
        <p:nvGrpSpPr>
          <p:cNvPr id="8" name="object 8" descr=""/>
          <p:cNvGrpSpPr/>
          <p:nvPr/>
        </p:nvGrpSpPr>
        <p:grpSpPr>
          <a:xfrm>
            <a:off x="9802482" y="10023358"/>
            <a:ext cx="439420" cy="433705"/>
            <a:chOff x="9802482" y="10023358"/>
            <a:chExt cx="439420" cy="433705"/>
          </a:xfrm>
        </p:grpSpPr>
        <p:sp>
          <p:nvSpPr>
            <p:cNvPr id="9" name="object 9" descr=""/>
            <p:cNvSpPr/>
            <p:nvPr/>
          </p:nvSpPr>
          <p:spPr>
            <a:xfrm>
              <a:off x="9802482" y="10023358"/>
              <a:ext cx="439420" cy="433705"/>
            </a:xfrm>
            <a:custGeom>
              <a:avLst/>
              <a:gdLst/>
              <a:ahLst/>
              <a:cxnLst/>
              <a:rect l="l" t="t" r="r" b="b"/>
              <a:pathLst>
                <a:path w="439420" h="433704">
                  <a:moveTo>
                    <a:pt x="219557" y="0"/>
                  </a:moveTo>
                  <a:lnTo>
                    <a:pt x="169218" y="5725"/>
                  </a:lnTo>
                  <a:lnTo>
                    <a:pt x="123006" y="22036"/>
                  </a:lnTo>
                  <a:lnTo>
                    <a:pt x="82240" y="47630"/>
                  </a:lnTo>
                  <a:lnTo>
                    <a:pt x="48237" y="81205"/>
                  </a:lnTo>
                  <a:lnTo>
                    <a:pt x="22318" y="121462"/>
                  </a:lnTo>
                  <a:lnTo>
                    <a:pt x="5799" y="167099"/>
                  </a:lnTo>
                  <a:lnTo>
                    <a:pt x="0" y="216814"/>
                  </a:lnTo>
                  <a:lnTo>
                    <a:pt x="5799" y="266525"/>
                  </a:lnTo>
                  <a:lnTo>
                    <a:pt x="22318" y="312160"/>
                  </a:lnTo>
                  <a:lnTo>
                    <a:pt x="48237" y="352417"/>
                  </a:lnTo>
                  <a:lnTo>
                    <a:pt x="82240" y="385994"/>
                  </a:lnTo>
                  <a:lnTo>
                    <a:pt x="123006" y="411590"/>
                  </a:lnTo>
                  <a:lnTo>
                    <a:pt x="169218" y="427902"/>
                  </a:lnTo>
                  <a:lnTo>
                    <a:pt x="219557" y="433628"/>
                  </a:lnTo>
                  <a:lnTo>
                    <a:pt x="269906" y="427902"/>
                  </a:lnTo>
                  <a:lnTo>
                    <a:pt x="316127" y="411590"/>
                  </a:lnTo>
                  <a:lnTo>
                    <a:pt x="356900" y="385994"/>
                  </a:lnTo>
                  <a:lnTo>
                    <a:pt x="390908" y="352417"/>
                  </a:lnTo>
                  <a:lnTo>
                    <a:pt x="416832" y="312160"/>
                  </a:lnTo>
                  <a:lnTo>
                    <a:pt x="433353" y="266525"/>
                  </a:lnTo>
                  <a:lnTo>
                    <a:pt x="439153" y="216814"/>
                  </a:lnTo>
                  <a:lnTo>
                    <a:pt x="433353" y="167099"/>
                  </a:lnTo>
                  <a:lnTo>
                    <a:pt x="416832" y="121462"/>
                  </a:lnTo>
                  <a:lnTo>
                    <a:pt x="390908" y="81205"/>
                  </a:lnTo>
                  <a:lnTo>
                    <a:pt x="356900" y="47630"/>
                  </a:lnTo>
                  <a:lnTo>
                    <a:pt x="316127" y="22036"/>
                  </a:lnTo>
                  <a:lnTo>
                    <a:pt x="269906" y="5725"/>
                  </a:lnTo>
                  <a:lnTo>
                    <a:pt x="21955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908893" y="10071945"/>
              <a:ext cx="226352" cy="80979"/>
            </a:xfrm>
            <a:prstGeom prst="rect">
              <a:avLst/>
            </a:prstGeom>
          </p:spPr>
        </p:pic>
        <p:sp>
          <p:nvSpPr>
            <p:cNvPr id="11" name="object 11" descr=""/>
            <p:cNvSpPr/>
            <p:nvPr/>
          </p:nvSpPr>
          <p:spPr>
            <a:xfrm>
              <a:off x="9887557" y="10153896"/>
              <a:ext cx="269240" cy="266065"/>
            </a:xfrm>
            <a:custGeom>
              <a:avLst/>
              <a:gdLst/>
              <a:ahLst/>
              <a:cxnLst/>
              <a:rect l="l" t="t" r="r" b="b"/>
              <a:pathLst>
                <a:path w="269240" h="266065">
                  <a:moveTo>
                    <a:pt x="134493" y="0"/>
                  </a:moveTo>
                  <a:lnTo>
                    <a:pt x="86674" y="31525"/>
                  </a:lnTo>
                  <a:lnTo>
                    <a:pt x="57789" y="57158"/>
                  </a:lnTo>
                  <a:lnTo>
                    <a:pt x="20051" y="96691"/>
                  </a:lnTo>
                  <a:lnTo>
                    <a:pt x="0" y="132816"/>
                  </a:lnTo>
                  <a:lnTo>
                    <a:pt x="3417" y="139099"/>
                  </a:lnTo>
                  <a:lnTo>
                    <a:pt x="31932" y="180040"/>
                  </a:lnTo>
                  <a:lnTo>
                    <a:pt x="57810" y="208483"/>
                  </a:lnTo>
                  <a:lnTo>
                    <a:pt x="97980" y="245857"/>
                  </a:lnTo>
                  <a:lnTo>
                    <a:pt x="134493" y="265620"/>
                  </a:lnTo>
                  <a:lnTo>
                    <a:pt x="140784" y="262313"/>
                  </a:lnTo>
                  <a:lnTo>
                    <a:pt x="157657" y="252039"/>
                  </a:lnTo>
                  <a:lnTo>
                    <a:pt x="170272" y="242874"/>
                  </a:lnTo>
                  <a:lnTo>
                    <a:pt x="134493" y="242874"/>
                  </a:lnTo>
                  <a:lnTo>
                    <a:pt x="130348" y="240918"/>
                  </a:lnTo>
                  <a:lnTo>
                    <a:pt x="123494" y="236816"/>
                  </a:lnTo>
                  <a:lnTo>
                    <a:pt x="123494" y="224434"/>
                  </a:lnTo>
                  <a:lnTo>
                    <a:pt x="104902" y="224434"/>
                  </a:lnTo>
                  <a:lnTo>
                    <a:pt x="99720" y="220559"/>
                  </a:lnTo>
                  <a:lnTo>
                    <a:pt x="94309" y="216323"/>
                  </a:lnTo>
                  <a:lnTo>
                    <a:pt x="88676" y="211694"/>
                  </a:lnTo>
                  <a:lnTo>
                    <a:pt x="82918" y="206717"/>
                  </a:lnTo>
                  <a:lnTo>
                    <a:pt x="82918" y="188760"/>
                  </a:lnTo>
                  <a:lnTo>
                    <a:pt x="64338" y="188760"/>
                  </a:lnTo>
                  <a:lnTo>
                    <a:pt x="52209" y="175174"/>
                  </a:lnTo>
                  <a:lnTo>
                    <a:pt x="42307" y="162704"/>
                  </a:lnTo>
                  <a:lnTo>
                    <a:pt x="34523" y="151785"/>
                  </a:lnTo>
                  <a:lnTo>
                    <a:pt x="28790" y="142900"/>
                  </a:lnTo>
                  <a:lnTo>
                    <a:pt x="263876" y="142900"/>
                  </a:lnTo>
                  <a:lnTo>
                    <a:pt x="269011" y="132816"/>
                  </a:lnTo>
                  <a:lnTo>
                    <a:pt x="265665" y="126606"/>
                  </a:lnTo>
                  <a:lnTo>
                    <a:pt x="263232" y="122707"/>
                  </a:lnTo>
                  <a:lnTo>
                    <a:pt x="28740" y="122707"/>
                  </a:lnTo>
                  <a:lnTo>
                    <a:pt x="35245" y="112646"/>
                  </a:lnTo>
                  <a:lnTo>
                    <a:pt x="70967" y="70091"/>
                  </a:lnTo>
                  <a:lnTo>
                    <a:pt x="89941" y="52895"/>
                  </a:lnTo>
                  <a:lnTo>
                    <a:pt x="121730" y="52895"/>
                  </a:lnTo>
                  <a:lnTo>
                    <a:pt x="119546" y="51101"/>
                  </a:lnTo>
                  <a:lnTo>
                    <a:pt x="112483" y="45601"/>
                  </a:lnTo>
                  <a:lnTo>
                    <a:pt x="105778" y="40639"/>
                  </a:lnTo>
                  <a:lnTo>
                    <a:pt x="115735" y="33495"/>
                  </a:lnTo>
                  <a:lnTo>
                    <a:pt x="122045" y="29251"/>
                  </a:lnTo>
                  <a:lnTo>
                    <a:pt x="127400" y="26231"/>
                  </a:lnTo>
                  <a:lnTo>
                    <a:pt x="134493" y="22758"/>
                  </a:lnTo>
                  <a:lnTo>
                    <a:pt x="174422" y="22758"/>
                  </a:lnTo>
                  <a:lnTo>
                    <a:pt x="171630" y="20358"/>
                  </a:lnTo>
                  <a:lnTo>
                    <a:pt x="156357" y="10807"/>
                  </a:lnTo>
                  <a:lnTo>
                    <a:pt x="134493" y="0"/>
                  </a:lnTo>
                  <a:close/>
                </a:path>
                <a:path w="269240" h="266065">
                  <a:moveTo>
                    <a:pt x="164071" y="142900"/>
                  </a:moveTo>
                  <a:lnTo>
                    <a:pt x="145491" y="142900"/>
                  </a:lnTo>
                  <a:lnTo>
                    <a:pt x="145448" y="236816"/>
                  </a:lnTo>
                  <a:lnTo>
                    <a:pt x="138554" y="240944"/>
                  </a:lnTo>
                  <a:lnTo>
                    <a:pt x="134493" y="242874"/>
                  </a:lnTo>
                  <a:lnTo>
                    <a:pt x="170272" y="242874"/>
                  </a:lnTo>
                  <a:lnTo>
                    <a:pt x="182113" y="234271"/>
                  </a:lnTo>
                  <a:lnTo>
                    <a:pt x="193218" y="224408"/>
                  </a:lnTo>
                  <a:lnTo>
                    <a:pt x="164071" y="224408"/>
                  </a:lnTo>
                  <a:lnTo>
                    <a:pt x="164071" y="142900"/>
                  </a:lnTo>
                  <a:close/>
                </a:path>
                <a:path w="269240" h="266065">
                  <a:moveTo>
                    <a:pt x="123494" y="142900"/>
                  </a:moveTo>
                  <a:lnTo>
                    <a:pt x="104902" y="142900"/>
                  </a:lnTo>
                  <a:lnTo>
                    <a:pt x="104902" y="224434"/>
                  </a:lnTo>
                  <a:lnTo>
                    <a:pt x="123494" y="224434"/>
                  </a:lnTo>
                  <a:lnTo>
                    <a:pt x="123494" y="142900"/>
                  </a:lnTo>
                  <a:close/>
                </a:path>
                <a:path w="269240" h="266065">
                  <a:moveTo>
                    <a:pt x="204673" y="142900"/>
                  </a:moveTo>
                  <a:lnTo>
                    <a:pt x="186105" y="142900"/>
                  </a:lnTo>
                  <a:lnTo>
                    <a:pt x="186047" y="206717"/>
                  </a:lnTo>
                  <a:lnTo>
                    <a:pt x="180223" y="211748"/>
                  </a:lnTo>
                  <a:lnTo>
                    <a:pt x="174594" y="216371"/>
                  </a:lnTo>
                  <a:lnTo>
                    <a:pt x="169188" y="220596"/>
                  </a:lnTo>
                  <a:lnTo>
                    <a:pt x="164071" y="224408"/>
                  </a:lnTo>
                  <a:lnTo>
                    <a:pt x="193218" y="224408"/>
                  </a:lnTo>
                  <a:lnTo>
                    <a:pt x="211150" y="208483"/>
                  </a:lnTo>
                  <a:lnTo>
                    <a:pt x="230924" y="188709"/>
                  </a:lnTo>
                  <a:lnTo>
                    <a:pt x="204673" y="188709"/>
                  </a:lnTo>
                  <a:lnTo>
                    <a:pt x="204673" y="142900"/>
                  </a:lnTo>
                  <a:close/>
                </a:path>
                <a:path w="269240" h="266065">
                  <a:moveTo>
                    <a:pt x="82918" y="142900"/>
                  </a:moveTo>
                  <a:lnTo>
                    <a:pt x="64338" y="142900"/>
                  </a:lnTo>
                  <a:lnTo>
                    <a:pt x="64338" y="188760"/>
                  </a:lnTo>
                  <a:lnTo>
                    <a:pt x="82918" y="188760"/>
                  </a:lnTo>
                  <a:lnTo>
                    <a:pt x="82918" y="142900"/>
                  </a:lnTo>
                  <a:close/>
                </a:path>
                <a:path w="269240" h="266065">
                  <a:moveTo>
                    <a:pt x="263876" y="142900"/>
                  </a:moveTo>
                  <a:lnTo>
                    <a:pt x="240207" y="142900"/>
                  </a:lnTo>
                  <a:lnTo>
                    <a:pt x="234468" y="151796"/>
                  </a:lnTo>
                  <a:lnTo>
                    <a:pt x="226668" y="162729"/>
                  </a:lnTo>
                  <a:lnTo>
                    <a:pt x="216741" y="175213"/>
                  </a:lnTo>
                  <a:lnTo>
                    <a:pt x="204673" y="188709"/>
                  </a:lnTo>
                  <a:lnTo>
                    <a:pt x="230924" y="188709"/>
                  </a:lnTo>
                  <a:lnTo>
                    <a:pt x="234535" y="185098"/>
                  </a:lnTo>
                  <a:lnTo>
                    <a:pt x="248358" y="169421"/>
                  </a:lnTo>
                  <a:lnTo>
                    <a:pt x="258041" y="154358"/>
                  </a:lnTo>
                  <a:lnTo>
                    <a:pt x="263876" y="142900"/>
                  </a:lnTo>
                  <a:close/>
                </a:path>
                <a:path w="269240" h="266065">
                  <a:moveTo>
                    <a:pt x="121730" y="52895"/>
                  </a:moveTo>
                  <a:lnTo>
                    <a:pt x="89941" y="52895"/>
                  </a:lnTo>
                  <a:lnTo>
                    <a:pt x="96770" y="57534"/>
                  </a:lnTo>
                  <a:lnTo>
                    <a:pt x="104291" y="63003"/>
                  </a:lnTo>
                  <a:lnTo>
                    <a:pt x="112390" y="69326"/>
                  </a:lnTo>
                  <a:lnTo>
                    <a:pt x="120942" y="76517"/>
                  </a:lnTo>
                  <a:lnTo>
                    <a:pt x="108830" y="89115"/>
                  </a:lnTo>
                  <a:lnTo>
                    <a:pt x="98275" y="101145"/>
                  </a:lnTo>
                  <a:lnTo>
                    <a:pt x="89020" y="112678"/>
                  </a:lnTo>
                  <a:lnTo>
                    <a:pt x="81610" y="122707"/>
                  </a:lnTo>
                  <a:lnTo>
                    <a:pt x="105206" y="122707"/>
                  </a:lnTo>
                  <a:lnTo>
                    <a:pt x="111168" y="114981"/>
                  </a:lnTo>
                  <a:lnTo>
                    <a:pt x="118024" y="106726"/>
                  </a:lnTo>
                  <a:lnTo>
                    <a:pt x="125787" y="98063"/>
                  </a:lnTo>
                  <a:lnTo>
                    <a:pt x="134467" y="89115"/>
                  </a:lnTo>
                  <a:lnTo>
                    <a:pt x="160185" y="89115"/>
                  </a:lnTo>
                  <a:lnTo>
                    <a:pt x="148069" y="76492"/>
                  </a:lnTo>
                  <a:lnTo>
                    <a:pt x="156616" y="69317"/>
                  </a:lnTo>
                  <a:lnTo>
                    <a:pt x="163744" y="63753"/>
                  </a:lnTo>
                  <a:lnTo>
                    <a:pt x="134505" y="63753"/>
                  </a:lnTo>
                  <a:lnTo>
                    <a:pt x="126846" y="57099"/>
                  </a:lnTo>
                  <a:lnTo>
                    <a:pt x="121730" y="52895"/>
                  </a:lnTo>
                  <a:close/>
                </a:path>
                <a:path w="269240" h="266065">
                  <a:moveTo>
                    <a:pt x="160185" y="89115"/>
                  </a:moveTo>
                  <a:lnTo>
                    <a:pt x="134467" y="89115"/>
                  </a:lnTo>
                  <a:lnTo>
                    <a:pt x="143204" y="98088"/>
                  </a:lnTo>
                  <a:lnTo>
                    <a:pt x="150980" y="106754"/>
                  </a:lnTo>
                  <a:lnTo>
                    <a:pt x="157828" y="114999"/>
                  </a:lnTo>
                  <a:lnTo>
                    <a:pt x="163779" y="122707"/>
                  </a:lnTo>
                  <a:lnTo>
                    <a:pt x="187350" y="122707"/>
                  </a:lnTo>
                  <a:lnTo>
                    <a:pt x="179742" y="112398"/>
                  </a:lnTo>
                  <a:lnTo>
                    <a:pt x="170686" y="101109"/>
                  </a:lnTo>
                  <a:lnTo>
                    <a:pt x="160185" y="89115"/>
                  </a:lnTo>
                  <a:close/>
                </a:path>
                <a:path w="269240" h="266065">
                  <a:moveTo>
                    <a:pt x="206845" y="52895"/>
                  </a:moveTo>
                  <a:lnTo>
                    <a:pt x="179019" y="52895"/>
                  </a:lnTo>
                  <a:lnTo>
                    <a:pt x="184453" y="57534"/>
                  </a:lnTo>
                  <a:lnTo>
                    <a:pt x="188352" y="60983"/>
                  </a:lnTo>
                  <a:lnTo>
                    <a:pt x="224636" y="100142"/>
                  </a:lnTo>
                  <a:lnTo>
                    <a:pt x="240245" y="122707"/>
                  </a:lnTo>
                  <a:lnTo>
                    <a:pt x="263232" y="122707"/>
                  </a:lnTo>
                  <a:lnTo>
                    <a:pt x="255268" y="109945"/>
                  </a:lnTo>
                  <a:lnTo>
                    <a:pt x="237277" y="85791"/>
                  </a:lnTo>
                  <a:lnTo>
                    <a:pt x="211150" y="57099"/>
                  </a:lnTo>
                  <a:lnTo>
                    <a:pt x="206845" y="52895"/>
                  </a:lnTo>
                  <a:close/>
                </a:path>
                <a:path w="269240" h="266065">
                  <a:moveTo>
                    <a:pt x="174422" y="22758"/>
                  </a:moveTo>
                  <a:lnTo>
                    <a:pt x="134493" y="22758"/>
                  </a:lnTo>
                  <a:lnTo>
                    <a:pt x="136602" y="23839"/>
                  </a:lnTo>
                  <a:lnTo>
                    <a:pt x="142513" y="27133"/>
                  </a:lnTo>
                  <a:lnTo>
                    <a:pt x="151595" y="32713"/>
                  </a:lnTo>
                  <a:lnTo>
                    <a:pt x="163220" y="40652"/>
                  </a:lnTo>
                  <a:lnTo>
                    <a:pt x="156519" y="45619"/>
                  </a:lnTo>
                  <a:lnTo>
                    <a:pt x="149463" y="51117"/>
                  </a:lnTo>
                  <a:lnTo>
                    <a:pt x="142107" y="57158"/>
                  </a:lnTo>
                  <a:lnTo>
                    <a:pt x="134505" y="63753"/>
                  </a:lnTo>
                  <a:lnTo>
                    <a:pt x="163744" y="63753"/>
                  </a:lnTo>
                  <a:lnTo>
                    <a:pt x="164708" y="63001"/>
                  </a:lnTo>
                  <a:lnTo>
                    <a:pt x="172222" y="57529"/>
                  </a:lnTo>
                  <a:lnTo>
                    <a:pt x="179019" y="52895"/>
                  </a:lnTo>
                  <a:lnTo>
                    <a:pt x="206845" y="52895"/>
                  </a:lnTo>
                  <a:lnTo>
                    <a:pt x="187499" y="34004"/>
                  </a:lnTo>
                  <a:lnTo>
                    <a:pt x="174422" y="22758"/>
                  </a:lnTo>
                  <a:close/>
                </a:path>
              </a:pathLst>
            </a:custGeom>
            <a:solidFill>
              <a:srgbClr val="53B9AA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2" name="object 12" descr=""/>
          <p:cNvGrpSpPr/>
          <p:nvPr/>
        </p:nvGrpSpPr>
        <p:grpSpPr>
          <a:xfrm>
            <a:off x="2265777" y="10097479"/>
            <a:ext cx="758825" cy="161925"/>
            <a:chOff x="2265777" y="10097479"/>
            <a:chExt cx="758825" cy="161925"/>
          </a:xfrm>
        </p:grpSpPr>
        <p:pic>
          <p:nvPicPr>
            <p:cNvPr id="13" name="object 13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265777" y="10106634"/>
              <a:ext cx="200277" cy="152518"/>
            </a:xfrm>
            <a:prstGeom prst="rect">
              <a:avLst/>
            </a:prstGeom>
          </p:spPr>
        </p:pic>
        <p:pic>
          <p:nvPicPr>
            <p:cNvPr id="14" name="object 14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489348" y="10101148"/>
              <a:ext cx="227676" cy="158007"/>
            </a:xfrm>
            <a:prstGeom prst="rect">
              <a:avLst/>
            </a:prstGeom>
          </p:spPr>
        </p:pic>
        <p:pic>
          <p:nvPicPr>
            <p:cNvPr id="15" name="object 15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737603" y="10097479"/>
              <a:ext cx="286908" cy="161677"/>
            </a:xfrm>
            <a:prstGeom prst="rect">
              <a:avLst/>
            </a:prstGeom>
          </p:spPr>
        </p:pic>
      </p:grpSp>
      <p:grpSp>
        <p:nvGrpSpPr>
          <p:cNvPr id="16" name="object 16" descr=""/>
          <p:cNvGrpSpPr/>
          <p:nvPr/>
        </p:nvGrpSpPr>
        <p:grpSpPr>
          <a:xfrm>
            <a:off x="3098553" y="10097036"/>
            <a:ext cx="461009" cy="162560"/>
            <a:chOff x="3098553" y="10097036"/>
            <a:chExt cx="461009" cy="162560"/>
          </a:xfrm>
        </p:grpSpPr>
        <p:pic>
          <p:nvPicPr>
            <p:cNvPr id="17" name="object 17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098553" y="10097478"/>
              <a:ext cx="92163" cy="161683"/>
            </a:xfrm>
            <a:prstGeom prst="rect">
              <a:avLst/>
            </a:prstGeom>
          </p:spPr>
        </p:pic>
        <p:sp>
          <p:nvSpPr>
            <p:cNvPr id="18" name="object 18" descr=""/>
            <p:cNvSpPr/>
            <p:nvPr/>
          </p:nvSpPr>
          <p:spPr>
            <a:xfrm>
              <a:off x="3221082" y="10097036"/>
              <a:ext cx="32384" cy="57785"/>
            </a:xfrm>
            <a:custGeom>
              <a:avLst/>
              <a:gdLst/>
              <a:ahLst/>
              <a:cxnLst/>
              <a:rect l="l" t="t" r="r" b="b"/>
              <a:pathLst>
                <a:path w="32385" h="57784">
                  <a:moveTo>
                    <a:pt x="31788" y="0"/>
                  </a:moveTo>
                  <a:lnTo>
                    <a:pt x="13728" y="0"/>
                  </a:lnTo>
                  <a:lnTo>
                    <a:pt x="0" y="57162"/>
                  </a:lnTo>
                  <a:lnTo>
                    <a:pt x="14871" y="57162"/>
                  </a:lnTo>
                  <a:lnTo>
                    <a:pt x="31788" y="2501"/>
                  </a:lnTo>
                  <a:lnTo>
                    <a:pt x="3178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9" name="object 19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3283254" y="10113269"/>
              <a:ext cx="275719" cy="145887"/>
            </a:xfrm>
            <a:prstGeom prst="rect">
              <a:avLst/>
            </a:prstGeom>
          </p:spPr>
        </p:pic>
      </p:grpSp>
      <p:grpSp>
        <p:nvGrpSpPr>
          <p:cNvPr id="20" name="object 20" descr=""/>
          <p:cNvGrpSpPr/>
          <p:nvPr/>
        </p:nvGrpSpPr>
        <p:grpSpPr>
          <a:xfrm>
            <a:off x="3638495" y="10097261"/>
            <a:ext cx="553720" cy="198755"/>
            <a:chOff x="3638495" y="10097261"/>
            <a:chExt cx="553720" cy="198755"/>
          </a:xfrm>
        </p:grpSpPr>
        <p:pic>
          <p:nvPicPr>
            <p:cNvPr id="21" name="object 21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3638495" y="10141161"/>
              <a:ext cx="92151" cy="154343"/>
            </a:xfrm>
            <a:prstGeom prst="rect">
              <a:avLst/>
            </a:prstGeom>
          </p:spPr>
        </p:pic>
        <p:pic>
          <p:nvPicPr>
            <p:cNvPr id="22" name="object 22" descr="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3756455" y="10097261"/>
              <a:ext cx="89636" cy="161899"/>
            </a:xfrm>
            <a:prstGeom prst="rect">
              <a:avLst/>
            </a:prstGeom>
          </p:spPr>
        </p:pic>
        <p:pic>
          <p:nvPicPr>
            <p:cNvPr id="23" name="object 23" descr="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877605" y="10097479"/>
              <a:ext cx="92151" cy="161683"/>
            </a:xfrm>
            <a:prstGeom prst="rect">
              <a:avLst/>
            </a:prstGeom>
          </p:spPr>
        </p:pic>
        <p:pic>
          <p:nvPicPr>
            <p:cNvPr id="24" name="object 24" descr="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3998534" y="10097479"/>
              <a:ext cx="76133" cy="159167"/>
            </a:xfrm>
            <a:prstGeom prst="rect">
              <a:avLst/>
            </a:prstGeom>
          </p:spPr>
        </p:pic>
        <p:pic>
          <p:nvPicPr>
            <p:cNvPr id="25" name="object 25" descr="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4100258" y="10141160"/>
              <a:ext cx="91922" cy="117995"/>
            </a:xfrm>
            <a:prstGeom prst="rect">
              <a:avLst/>
            </a:prstGeom>
          </p:spPr>
        </p:pic>
      </p:grpSp>
      <p:pic>
        <p:nvPicPr>
          <p:cNvPr id="26" name="object 26" descr="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4275814" y="10141160"/>
            <a:ext cx="109537" cy="117995"/>
          </a:xfrm>
          <a:prstGeom prst="rect">
            <a:avLst/>
          </a:prstGeom>
        </p:spPr>
      </p:pic>
      <p:pic>
        <p:nvPicPr>
          <p:cNvPr id="27" name="object 27" descr="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4464651" y="10097479"/>
            <a:ext cx="159816" cy="161677"/>
          </a:xfrm>
          <a:prstGeom prst="rect">
            <a:avLst/>
          </a:prstGeom>
        </p:spPr>
      </p:pic>
      <p:grpSp>
        <p:nvGrpSpPr>
          <p:cNvPr id="28" name="object 28" descr=""/>
          <p:cNvGrpSpPr/>
          <p:nvPr/>
        </p:nvGrpSpPr>
        <p:grpSpPr>
          <a:xfrm>
            <a:off x="4702854" y="10097479"/>
            <a:ext cx="525145" cy="198120"/>
            <a:chOff x="4702854" y="10097479"/>
            <a:chExt cx="525145" cy="198120"/>
          </a:xfrm>
        </p:grpSpPr>
        <p:pic>
          <p:nvPicPr>
            <p:cNvPr id="29" name="object 29" descr="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4702854" y="10106639"/>
              <a:ext cx="103809" cy="149999"/>
            </a:xfrm>
            <a:prstGeom prst="rect">
              <a:avLst/>
            </a:prstGeom>
          </p:spPr>
        </p:pic>
        <p:pic>
          <p:nvPicPr>
            <p:cNvPr id="30" name="object 30" descr="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4832696" y="10097479"/>
              <a:ext cx="263380" cy="198031"/>
            </a:xfrm>
            <a:prstGeom prst="rect">
              <a:avLst/>
            </a:prstGeom>
          </p:spPr>
        </p:pic>
        <p:pic>
          <p:nvPicPr>
            <p:cNvPr id="31" name="object 31" descr="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5117983" y="10141160"/>
              <a:ext cx="109524" cy="117995"/>
            </a:xfrm>
            <a:prstGeom prst="rect">
              <a:avLst/>
            </a:prstGeom>
          </p:spPr>
        </p:pic>
      </p:grpSp>
      <p:grpSp>
        <p:nvGrpSpPr>
          <p:cNvPr id="32" name="object 32" descr=""/>
          <p:cNvGrpSpPr/>
          <p:nvPr/>
        </p:nvGrpSpPr>
        <p:grpSpPr>
          <a:xfrm>
            <a:off x="5300861" y="10097478"/>
            <a:ext cx="211454" cy="161925"/>
            <a:chOff x="5300861" y="10097478"/>
            <a:chExt cx="211454" cy="161925"/>
          </a:xfrm>
        </p:grpSpPr>
        <p:pic>
          <p:nvPicPr>
            <p:cNvPr id="33" name="object 33" descr="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5300861" y="10097478"/>
              <a:ext cx="92163" cy="161683"/>
            </a:xfrm>
            <a:prstGeom prst="rect">
              <a:avLst/>
            </a:prstGeom>
          </p:spPr>
        </p:pic>
        <p:pic>
          <p:nvPicPr>
            <p:cNvPr id="34" name="object 34" descr="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5419962" y="10141157"/>
              <a:ext cx="91922" cy="117995"/>
            </a:xfrm>
            <a:prstGeom prst="rect">
              <a:avLst/>
            </a:prstGeom>
          </p:spPr>
        </p:pic>
      </p:grpSp>
      <p:pic>
        <p:nvPicPr>
          <p:cNvPr id="35" name="object 35" descr=""/>
          <p:cNvPicPr/>
          <p:nvPr/>
        </p:nvPicPr>
        <p:blipFill>
          <a:blip r:embed="rId23" cstate="print"/>
          <a:stretch>
            <a:fillRect/>
          </a:stretch>
        </p:blipFill>
        <p:spPr>
          <a:xfrm>
            <a:off x="5602845" y="10097479"/>
            <a:ext cx="159811" cy="161677"/>
          </a:xfrm>
          <a:prstGeom prst="rect">
            <a:avLst/>
          </a:prstGeom>
        </p:spPr>
      </p:pic>
      <p:grpSp>
        <p:nvGrpSpPr>
          <p:cNvPr id="36" name="object 36" descr=""/>
          <p:cNvGrpSpPr/>
          <p:nvPr/>
        </p:nvGrpSpPr>
        <p:grpSpPr>
          <a:xfrm>
            <a:off x="5838986" y="10097479"/>
            <a:ext cx="709295" cy="161925"/>
            <a:chOff x="5838986" y="10097479"/>
            <a:chExt cx="709295" cy="161925"/>
          </a:xfrm>
        </p:grpSpPr>
        <p:pic>
          <p:nvPicPr>
            <p:cNvPr id="37" name="object 37" descr="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5838986" y="10104114"/>
              <a:ext cx="110451" cy="155041"/>
            </a:xfrm>
            <a:prstGeom prst="rect">
              <a:avLst/>
            </a:prstGeom>
          </p:spPr>
        </p:pic>
        <p:pic>
          <p:nvPicPr>
            <p:cNvPr id="38" name="object 38" descr="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5977056" y="10143680"/>
              <a:ext cx="89636" cy="115481"/>
            </a:xfrm>
            <a:prstGeom prst="rect">
              <a:avLst/>
            </a:prstGeom>
          </p:spPr>
        </p:pic>
        <p:pic>
          <p:nvPicPr>
            <p:cNvPr id="39" name="object 39" descr="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6100048" y="10097479"/>
              <a:ext cx="232501" cy="161682"/>
            </a:xfrm>
            <a:prstGeom prst="rect">
              <a:avLst/>
            </a:prstGeom>
          </p:spPr>
        </p:pic>
        <p:pic>
          <p:nvPicPr>
            <p:cNvPr id="40" name="object 40" descr="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6365910" y="10141160"/>
              <a:ext cx="182211" cy="117995"/>
            </a:xfrm>
            <a:prstGeom prst="rect">
              <a:avLst/>
            </a:prstGeom>
          </p:spPr>
        </p:pic>
      </p:grpSp>
      <p:grpSp>
        <p:nvGrpSpPr>
          <p:cNvPr id="41" name="object 41" descr=""/>
          <p:cNvGrpSpPr/>
          <p:nvPr/>
        </p:nvGrpSpPr>
        <p:grpSpPr>
          <a:xfrm>
            <a:off x="8007197" y="10023363"/>
            <a:ext cx="669290" cy="246379"/>
            <a:chOff x="8007197" y="10023363"/>
            <a:chExt cx="669290" cy="246379"/>
          </a:xfrm>
        </p:grpSpPr>
        <p:sp>
          <p:nvSpPr>
            <p:cNvPr id="42" name="object 42" descr=""/>
            <p:cNvSpPr/>
            <p:nvPr/>
          </p:nvSpPr>
          <p:spPr>
            <a:xfrm>
              <a:off x="8007197" y="10028961"/>
              <a:ext cx="28575" cy="235585"/>
            </a:xfrm>
            <a:custGeom>
              <a:avLst/>
              <a:gdLst/>
              <a:ahLst/>
              <a:cxnLst/>
              <a:rect l="l" t="t" r="r" b="b"/>
              <a:pathLst>
                <a:path w="28575" h="235584">
                  <a:moveTo>
                    <a:pt x="28016" y="0"/>
                  </a:moveTo>
                  <a:lnTo>
                    <a:pt x="0" y="0"/>
                  </a:lnTo>
                  <a:lnTo>
                    <a:pt x="0" y="235445"/>
                  </a:lnTo>
                  <a:lnTo>
                    <a:pt x="28016" y="235445"/>
                  </a:lnTo>
                  <a:lnTo>
                    <a:pt x="2801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3" name="object 43" descr="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8069526" y="10023363"/>
              <a:ext cx="366695" cy="246329"/>
            </a:xfrm>
            <a:prstGeom prst="rect">
              <a:avLst/>
            </a:prstGeom>
          </p:spPr>
        </p:pic>
        <p:pic>
          <p:nvPicPr>
            <p:cNvPr id="44" name="object 44" descr=""/>
            <p:cNvPicPr/>
            <p:nvPr/>
          </p:nvPicPr>
          <p:blipFill>
            <a:blip r:embed="rId29" cstate="print"/>
            <a:stretch>
              <a:fillRect/>
            </a:stretch>
          </p:blipFill>
          <p:spPr>
            <a:xfrm>
              <a:off x="8460292" y="10089976"/>
              <a:ext cx="160261" cy="178054"/>
            </a:xfrm>
            <a:prstGeom prst="rect">
              <a:avLst/>
            </a:prstGeom>
          </p:spPr>
        </p:pic>
        <p:sp>
          <p:nvSpPr>
            <p:cNvPr id="45" name="object 45" descr=""/>
            <p:cNvSpPr/>
            <p:nvPr/>
          </p:nvSpPr>
          <p:spPr>
            <a:xfrm>
              <a:off x="8648242" y="10028961"/>
              <a:ext cx="28575" cy="235585"/>
            </a:xfrm>
            <a:custGeom>
              <a:avLst/>
              <a:gdLst/>
              <a:ahLst/>
              <a:cxnLst/>
              <a:rect l="l" t="t" r="r" b="b"/>
              <a:pathLst>
                <a:path w="28575" h="235584">
                  <a:moveTo>
                    <a:pt x="28041" y="0"/>
                  </a:moveTo>
                  <a:lnTo>
                    <a:pt x="0" y="0"/>
                  </a:lnTo>
                  <a:lnTo>
                    <a:pt x="0" y="235445"/>
                  </a:lnTo>
                  <a:lnTo>
                    <a:pt x="28041" y="235445"/>
                  </a:lnTo>
                  <a:lnTo>
                    <a:pt x="2804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6" name="object 46" descr=""/>
          <p:cNvGrpSpPr/>
          <p:nvPr/>
        </p:nvGrpSpPr>
        <p:grpSpPr>
          <a:xfrm>
            <a:off x="8721445" y="10028961"/>
            <a:ext cx="219710" cy="239395"/>
            <a:chOff x="8721445" y="10028961"/>
            <a:chExt cx="219710" cy="239395"/>
          </a:xfrm>
        </p:grpSpPr>
        <p:sp>
          <p:nvSpPr>
            <p:cNvPr id="47" name="object 47" descr=""/>
            <p:cNvSpPr/>
            <p:nvPr/>
          </p:nvSpPr>
          <p:spPr>
            <a:xfrm>
              <a:off x="8721445" y="10028961"/>
              <a:ext cx="28575" cy="235585"/>
            </a:xfrm>
            <a:custGeom>
              <a:avLst/>
              <a:gdLst/>
              <a:ahLst/>
              <a:cxnLst/>
              <a:rect l="l" t="t" r="r" b="b"/>
              <a:pathLst>
                <a:path w="28575" h="235584">
                  <a:moveTo>
                    <a:pt x="28028" y="0"/>
                  </a:moveTo>
                  <a:lnTo>
                    <a:pt x="0" y="0"/>
                  </a:lnTo>
                  <a:lnTo>
                    <a:pt x="0" y="235445"/>
                  </a:lnTo>
                  <a:lnTo>
                    <a:pt x="28028" y="235445"/>
                  </a:lnTo>
                  <a:lnTo>
                    <a:pt x="2802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8" name="object 48" descr=""/>
            <p:cNvPicPr/>
            <p:nvPr/>
          </p:nvPicPr>
          <p:blipFill>
            <a:blip r:embed="rId30" cstate="print"/>
            <a:stretch>
              <a:fillRect/>
            </a:stretch>
          </p:blipFill>
          <p:spPr>
            <a:xfrm>
              <a:off x="8783782" y="10089978"/>
              <a:ext cx="157290" cy="178054"/>
            </a:xfrm>
            <a:prstGeom prst="rect">
              <a:avLst/>
            </a:prstGeom>
          </p:spPr>
        </p:pic>
      </p:grpSp>
      <p:pic>
        <p:nvPicPr>
          <p:cNvPr id="49" name="object 49" descr=""/>
          <p:cNvPicPr/>
          <p:nvPr/>
        </p:nvPicPr>
        <p:blipFill>
          <a:blip r:embed="rId31" cstate="print"/>
          <a:stretch>
            <a:fillRect/>
          </a:stretch>
        </p:blipFill>
        <p:spPr>
          <a:xfrm>
            <a:off x="7999856" y="10337101"/>
            <a:ext cx="1274216" cy="119888"/>
          </a:xfrm>
          <a:prstGeom prst="rect">
            <a:avLst/>
          </a:prstGeom>
        </p:spPr>
      </p:pic>
      <p:sp>
        <p:nvSpPr>
          <p:cNvPr id="50" name="object 50" descr=""/>
          <p:cNvSpPr/>
          <p:nvPr/>
        </p:nvSpPr>
        <p:spPr>
          <a:xfrm>
            <a:off x="628967" y="10210952"/>
            <a:ext cx="1090295" cy="255270"/>
          </a:xfrm>
          <a:custGeom>
            <a:avLst/>
            <a:gdLst/>
            <a:ahLst/>
            <a:cxnLst/>
            <a:rect l="l" t="t" r="r" b="b"/>
            <a:pathLst>
              <a:path w="1090295" h="255270">
                <a:moveTo>
                  <a:pt x="157454" y="70142"/>
                </a:moveTo>
                <a:lnTo>
                  <a:pt x="151980" y="41478"/>
                </a:lnTo>
                <a:lnTo>
                  <a:pt x="148513" y="36512"/>
                </a:lnTo>
                <a:lnTo>
                  <a:pt x="136537" y="19329"/>
                </a:lnTo>
                <a:lnTo>
                  <a:pt x="112572" y="5054"/>
                </a:lnTo>
                <a:lnTo>
                  <a:pt x="81559" y="0"/>
                </a:lnTo>
                <a:lnTo>
                  <a:pt x="50190" y="5194"/>
                </a:lnTo>
                <a:lnTo>
                  <a:pt x="25755" y="19761"/>
                </a:lnTo>
                <a:lnTo>
                  <a:pt x="9880" y="42202"/>
                </a:lnTo>
                <a:lnTo>
                  <a:pt x="4394" y="70142"/>
                </a:lnTo>
                <a:lnTo>
                  <a:pt x="4343" y="125336"/>
                </a:lnTo>
                <a:lnTo>
                  <a:pt x="9880" y="153517"/>
                </a:lnTo>
                <a:lnTo>
                  <a:pt x="25755" y="175856"/>
                </a:lnTo>
                <a:lnTo>
                  <a:pt x="50190" y="190322"/>
                </a:lnTo>
                <a:lnTo>
                  <a:pt x="81559" y="195478"/>
                </a:lnTo>
                <a:lnTo>
                  <a:pt x="112458" y="190411"/>
                </a:lnTo>
                <a:lnTo>
                  <a:pt x="136423" y="176149"/>
                </a:lnTo>
                <a:lnTo>
                  <a:pt x="148463" y="158965"/>
                </a:lnTo>
                <a:lnTo>
                  <a:pt x="151942" y="154000"/>
                </a:lnTo>
                <a:lnTo>
                  <a:pt x="157340" y="125907"/>
                </a:lnTo>
                <a:lnTo>
                  <a:pt x="157454" y="118148"/>
                </a:lnTo>
                <a:lnTo>
                  <a:pt x="117487" y="118148"/>
                </a:lnTo>
                <a:lnTo>
                  <a:pt x="117487" y="125907"/>
                </a:lnTo>
                <a:lnTo>
                  <a:pt x="115049" y="139928"/>
                </a:lnTo>
                <a:lnTo>
                  <a:pt x="107962" y="150304"/>
                </a:lnTo>
                <a:lnTo>
                  <a:pt x="96507" y="156743"/>
                </a:lnTo>
                <a:lnTo>
                  <a:pt x="80987" y="158965"/>
                </a:lnTo>
                <a:lnTo>
                  <a:pt x="65125" y="156616"/>
                </a:lnTo>
                <a:lnTo>
                  <a:pt x="53492" y="149733"/>
                </a:lnTo>
                <a:lnTo>
                  <a:pt x="46342" y="138468"/>
                </a:lnTo>
                <a:lnTo>
                  <a:pt x="43903" y="123037"/>
                </a:lnTo>
                <a:lnTo>
                  <a:pt x="43903" y="72732"/>
                </a:lnTo>
                <a:lnTo>
                  <a:pt x="46380" y="57124"/>
                </a:lnTo>
                <a:lnTo>
                  <a:pt x="53606" y="45783"/>
                </a:lnTo>
                <a:lnTo>
                  <a:pt x="65239" y="38849"/>
                </a:lnTo>
                <a:lnTo>
                  <a:pt x="80987" y="36512"/>
                </a:lnTo>
                <a:lnTo>
                  <a:pt x="96507" y="38684"/>
                </a:lnTo>
                <a:lnTo>
                  <a:pt x="107962" y="45021"/>
                </a:lnTo>
                <a:lnTo>
                  <a:pt x="115049" y="55308"/>
                </a:lnTo>
                <a:lnTo>
                  <a:pt x="117487" y="69278"/>
                </a:lnTo>
                <a:lnTo>
                  <a:pt x="117487" y="78193"/>
                </a:lnTo>
                <a:lnTo>
                  <a:pt x="157454" y="78193"/>
                </a:lnTo>
                <a:lnTo>
                  <a:pt x="157454" y="70142"/>
                </a:lnTo>
                <a:close/>
              </a:path>
              <a:path w="1090295" h="255270">
                <a:moveTo>
                  <a:pt x="321297" y="3454"/>
                </a:moveTo>
                <a:lnTo>
                  <a:pt x="281914" y="3454"/>
                </a:lnTo>
                <a:lnTo>
                  <a:pt x="281914" y="127355"/>
                </a:lnTo>
                <a:lnTo>
                  <a:pt x="279946" y="141058"/>
                </a:lnTo>
                <a:lnTo>
                  <a:pt x="274193" y="151066"/>
                </a:lnTo>
                <a:lnTo>
                  <a:pt x="264807" y="157175"/>
                </a:lnTo>
                <a:lnTo>
                  <a:pt x="252018" y="159258"/>
                </a:lnTo>
                <a:lnTo>
                  <a:pt x="239318" y="157137"/>
                </a:lnTo>
                <a:lnTo>
                  <a:pt x="230136" y="150952"/>
                </a:lnTo>
                <a:lnTo>
                  <a:pt x="224574" y="140944"/>
                </a:lnTo>
                <a:lnTo>
                  <a:pt x="222707" y="127355"/>
                </a:lnTo>
                <a:lnTo>
                  <a:pt x="222707" y="3454"/>
                </a:lnTo>
                <a:lnTo>
                  <a:pt x="183324" y="3454"/>
                </a:lnTo>
                <a:lnTo>
                  <a:pt x="183324" y="127355"/>
                </a:lnTo>
                <a:lnTo>
                  <a:pt x="187985" y="155333"/>
                </a:lnTo>
                <a:lnTo>
                  <a:pt x="201498" y="176822"/>
                </a:lnTo>
                <a:lnTo>
                  <a:pt x="223088" y="190614"/>
                </a:lnTo>
                <a:lnTo>
                  <a:pt x="252018" y="195478"/>
                </a:lnTo>
                <a:lnTo>
                  <a:pt x="281279" y="190652"/>
                </a:lnTo>
                <a:lnTo>
                  <a:pt x="303047" y="176936"/>
                </a:lnTo>
                <a:lnTo>
                  <a:pt x="314210" y="159258"/>
                </a:lnTo>
                <a:lnTo>
                  <a:pt x="316611" y="155460"/>
                </a:lnTo>
                <a:lnTo>
                  <a:pt x="321297" y="127355"/>
                </a:lnTo>
                <a:lnTo>
                  <a:pt x="321297" y="3454"/>
                </a:lnTo>
                <a:close/>
              </a:path>
              <a:path w="1090295" h="255270">
                <a:moveTo>
                  <a:pt x="331724" y="218973"/>
                </a:moveTo>
                <a:lnTo>
                  <a:pt x="0" y="218973"/>
                </a:lnTo>
                <a:lnTo>
                  <a:pt x="0" y="254673"/>
                </a:lnTo>
                <a:lnTo>
                  <a:pt x="331724" y="254673"/>
                </a:lnTo>
                <a:lnTo>
                  <a:pt x="331724" y="218973"/>
                </a:lnTo>
                <a:close/>
              </a:path>
              <a:path w="1090295" h="255270">
                <a:moveTo>
                  <a:pt x="476237" y="155803"/>
                </a:moveTo>
                <a:lnTo>
                  <a:pt x="391439" y="155803"/>
                </a:lnTo>
                <a:lnTo>
                  <a:pt x="391439" y="3454"/>
                </a:lnTo>
                <a:lnTo>
                  <a:pt x="352056" y="3454"/>
                </a:lnTo>
                <a:lnTo>
                  <a:pt x="352056" y="192024"/>
                </a:lnTo>
                <a:lnTo>
                  <a:pt x="476237" y="192024"/>
                </a:lnTo>
                <a:lnTo>
                  <a:pt x="476237" y="155803"/>
                </a:lnTo>
                <a:close/>
              </a:path>
              <a:path w="1090295" h="255270">
                <a:moveTo>
                  <a:pt x="588352" y="3454"/>
                </a:moveTo>
                <a:lnTo>
                  <a:pt x="453821" y="3454"/>
                </a:lnTo>
                <a:lnTo>
                  <a:pt x="453821" y="39382"/>
                </a:lnTo>
                <a:lnTo>
                  <a:pt x="501243" y="39382"/>
                </a:lnTo>
                <a:lnTo>
                  <a:pt x="501243" y="192024"/>
                </a:lnTo>
                <a:lnTo>
                  <a:pt x="540918" y="192024"/>
                </a:lnTo>
                <a:lnTo>
                  <a:pt x="540918" y="39382"/>
                </a:lnTo>
                <a:lnTo>
                  <a:pt x="588352" y="39382"/>
                </a:lnTo>
                <a:lnTo>
                  <a:pt x="588352" y="3454"/>
                </a:lnTo>
                <a:close/>
              </a:path>
              <a:path w="1090295" h="255270">
                <a:moveTo>
                  <a:pt x="744435" y="3454"/>
                </a:moveTo>
                <a:lnTo>
                  <a:pt x="705053" y="3454"/>
                </a:lnTo>
                <a:lnTo>
                  <a:pt x="705053" y="127355"/>
                </a:lnTo>
                <a:lnTo>
                  <a:pt x="703084" y="141058"/>
                </a:lnTo>
                <a:lnTo>
                  <a:pt x="697331" y="151066"/>
                </a:lnTo>
                <a:lnTo>
                  <a:pt x="687946" y="157175"/>
                </a:lnTo>
                <a:lnTo>
                  <a:pt x="675157" y="159258"/>
                </a:lnTo>
                <a:lnTo>
                  <a:pt x="662444" y="157137"/>
                </a:lnTo>
                <a:lnTo>
                  <a:pt x="653275" y="150952"/>
                </a:lnTo>
                <a:lnTo>
                  <a:pt x="647700" y="140944"/>
                </a:lnTo>
                <a:lnTo>
                  <a:pt x="645833" y="127355"/>
                </a:lnTo>
                <a:lnTo>
                  <a:pt x="645833" y="3454"/>
                </a:lnTo>
                <a:lnTo>
                  <a:pt x="606463" y="3454"/>
                </a:lnTo>
                <a:lnTo>
                  <a:pt x="606463" y="127355"/>
                </a:lnTo>
                <a:lnTo>
                  <a:pt x="611124" y="155333"/>
                </a:lnTo>
                <a:lnTo>
                  <a:pt x="624636" y="176822"/>
                </a:lnTo>
                <a:lnTo>
                  <a:pt x="646226" y="190614"/>
                </a:lnTo>
                <a:lnTo>
                  <a:pt x="675157" y="195478"/>
                </a:lnTo>
                <a:lnTo>
                  <a:pt x="704418" y="190652"/>
                </a:lnTo>
                <a:lnTo>
                  <a:pt x="726186" y="176936"/>
                </a:lnTo>
                <a:lnTo>
                  <a:pt x="737349" y="159258"/>
                </a:lnTo>
                <a:lnTo>
                  <a:pt x="739749" y="155460"/>
                </a:lnTo>
                <a:lnTo>
                  <a:pt x="744435" y="127355"/>
                </a:lnTo>
                <a:lnTo>
                  <a:pt x="744435" y="3454"/>
                </a:lnTo>
                <a:close/>
              </a:path>
              <a:path w="1090295" h="255270">
                <a:moveTo>
                  <a:pt x="916051" y="60655"/>
                </a:moveTo>
                <a:lnTo>
                  <a:pt x="912190" y="39382"/>
                </a:lnTo>
                <a:lnTo>
                  <a:pt x="911745" y="36918"/>
                </a:lnTo>
                <a:lnTo>
                  <a:pt x="899337" y="18897"/>
                </a:lnTo>
                <a:lnTo>
                  <a:pt x="879538" y="7454"/>
                </a:lnTo>
                <a:lnTo>
                  <a:pt x="876376" y="6985"/>
                </a:lnTo>
                <a:lnTo>
                  <a:pt x="876376" y="60655"/>
                </a:lnTo>
                <a:lnTo>
                  <a:pt x="876376" y="64681"/>
                </a:lnTo>
                <a:lnTo>
                  <a:pt x="874852" y="73990"/>
                </a:lnTo>
                <a:lnTo>
                  <a:pt x="870267" y="80746"/>
                </a:lnTo>
                <a:lnTo>
                  <a:pt x="862558" y="84848"/>
                </a:lnTo>
                <a:lnTo>
                  <a:pt x="851662" y="86245"/>
                </a:lnTo>
                <a:lnTo>
                  <a:pt x="814578" y="86245"/>
                </a:lnTo>
                <a:lnTo>
                  <a:pt x="814578" y="39382"/>
                </a:lnTo>
                <a:lnTo>
                  <a:pt x="851662" y="39382"/>
                </a:lnTo>
                <a:lnTo>
                  <a:pt x="862304" y="40767"/>
                </a:lnTo>
                <a:lnTo>
                  <a:pt x="870051" y="44843"/>
                </a:lnTo>
                <a:lnTo>
                  <a:pt x="874776" y="51511"/>
                </a:lnTo>
                <a:lnTo>
                  <a:pt x="876376" y="60655"/>
                </a:lnTo>
                <a:lnTo>
                  <a:pt x="876376" y="6985"/>
                </a:lnTo>
                <a:lnTo>
                  <a:pt x="853097" y="3454"/>
                </a:lnTo>
                <a:lnTo>
                  <a:pt x="775195" y="3454"/>
                </a:lnTo>
                <a:lnTo>
                  <a:pt x="775195" y="192024"/>
                </a:lnTo>
                <a:lnTo>
                  <a:pt x="814578" y="192024"/>
                </a:lnTo>
                <a:lnTo>
                  <a:pt x="814578" y="119875"/>
                </a:lnTo>
                <a:lnTo>
                  <a:pt x="831532" y="119875"/>
                </a:lnTo>
                <a:lnTo>
                  <a:pt x="874941" y="192024"/>
                </a:lnTo>
                <a:lnTo>
                  <a:pt x="916051" y="192024"/>
                </a:lnTo>
                <a:lnTo>
                  <a:pt x="916051" y="185991"/>
                </a:lnTo>
                <a:lnTo>
                  <a:pt x="875487" y="119875"/>
                </a:lnTo>
                <a:lnTo>
                  <a:pt x="874077" y="117576"/>
                </a:lnTo>
                <a:lnTo>
                  <a:pt x="892035" y="110680"/>
                </a:lnTo>
                <a:lnTo>
                  <a:pt x="905192" y="99326"/>
                </a:lnTo>
                <a:lnTo>
                  <a:pt x="912037" y="86245"/>
                </a:lnTo>
                <a:lnTo>
                  <a:pt x="913295" y="83858"/>
                </a:lnTo>
                <a:lnTo>
                  <a:pt x="916051" y="64681"/>
                </a:lnTo>
                <a:lnTo>
                  <a:pt x="916051" y="60655"/>
                </a:lnTo>
                <a:close/>
              </a:path>
              <a:path w="1090295" h="255270">
                <a:moveTo>
                  <a:pt x="1089964" y="185991"/>
                </a:moveTo>
                <a:lnTo>
                  <a:pt x="1080909" y="156959"/>
                </a:lnTo>
                <a:lnTo>
                  <a:pt x="1070241" y="122745"/>
                </a:lnTo>
                <a:lnTo>
                  <a:pt x="1047381" y="49453"/>
                </a:lnTo>
                <a:lnTo>
                  <a:pt x="1033043" y="3454"/>
                </a:lnTo>
                <a:lnTo>
                  <a:pt x="1030452" y="3454"/>
                </a:lnTo>
                <a:lnTo>
                  <a:pt x="1030452" y="122745"/>
                </a:lnTo>
                <a:lnTo>
                  <a:pt x="989634" y="122745"/>
                </a:lnTo>
                <a:lnTo>
                  <a:pt x="1010043" y="49453"/>
                </a:lnTo>
                <a:lnTo>
                  <a:pt x="1030452" y="122745"/>
                </a:lnTo>
                <a:lnTo>
                  <a:pt x="1030452" y="3454"/>
                </a:lnTo>
                <a:lnTo>
                  <a:pt x="987044" y="3454"/>
                </a:lnTo>
                <a:lnTo>
                  <a:pt x="930135" y="185991"/>
                </a:lnTo>
                <a:lnTo>
                  <a:pt x="930135" y="192024"/>
                </a:lnTo>
                <a:lnTo>
                  <a:pt x="970089" y="192024"/>
                </a:lnTo>
                <a:lnTo>
                  <a:pt x="979868" y="156959"/>
                </a:lnTo>
                <a:lnTo>
                  <a:pt x="1040231" y="156959"/>
                </a:lnTo>
                <a:lnTo>
                  <a:pt x="1049997" y="192024"/>
                </a:lnTo>
                <a:lnTo>
                  <a:pt x="1089964" y="192024"/>
                </a:lnTo>
                <a:lnTo>
                  <a:pt x="1089964" y="18599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1" name="object 51" descr=""/>
          <p:cNvSpPr/>
          <p:nvPr/>
        </p:nvSpPr>
        <p:spPr>
          <a:xfrm>
            <a:off x="636652" y="9958542"/>
            <a:ext cx="281940" cy="195580"/>
          </a:xfrm>
          <a:custGeom>
            <a:avLst/>
            <a:gdLst/>
            <a:ahLst/>
            <a:cxnLst/>
            <a:rect l="l" t="t" r="r" b="b"/>
            <a:pathLst>
              <a:path w="281940" h="195579">
                <a:moveTo>
                  <a:pt x="122453" y="3454"/>
                </a:moveTo>
                <a:lnTo>
                  <a:pt x="0" y="3454"/>
                </a:lnTo>
                <a:lnTo>
                  <a:pt x="0" y="192023"/>
                </a:lnTo>
                <a:lnTo>
                  <a:pt x="122453" y="192023"/>
                </a:lnTo>
                <a:lnTo>
                  <a:pt x="122453" y="156095"/>
                </a:lnTo>
                <a:lnTo>
                  <a:pt x="39382" y="156095"/>
                </a:lnTo>
                <a:lnTo>
                  <a:pt x="39382" y="115557"/>
                </a:lnTo>
                <a:lnTo>
                  <a:pt x="116992" y="115557"/>
                </a:lnTo>
                <a:lnTo>
                  <a:pt x="116992" y="79908"/>
                </a:lnTo>
                <a:lnTo>
                  <a:pt x="39382" y="79908"/>
                </a:lnTo>
                <a:lnTo>
                  <a:pt x="39382" y="39382"/>
                </a:lnTo>
                <a:lnTo>
                  <a:pt x="122453" y="39382"/>
                </a:lnTo>
                <a:lnTo>
                  <a:pt x="122453" y="3454"/>
                </a:lnTo>
                <a:close/>
              </a:path>
              <a:path w="281940" h="195579">
                <a:moveTo>
                  <a:pt x="180809" y="128206"/>
                </a:moveTo>
                <a:lnTo>
                  <a:pt x="143154" y="128206"/>
                </a:lnTo>
                <a:lnTo>
                  <a:pt x="143154" y="134531"/>
                </a:lnTo>
                <a:lnTo>
                  <a:pt x="147690" y="160693"/>
                </a:lnTo>
                <a:lnTo>
                  <a:pt x="160977" y="179773"/>
                </a:lnTo>
                <a:lnTo>
                  <a:pt x="182689" y="191493"/>
                </a:lnTo>
                <a:lnTo>
                  <a:pt x="212432" y="195478"/>
                </a:lnTo>
                <a:lnTo>
                  <a:pt x="241206" y="191515"/>
                </a:lnTo>
                <a:lnTo>
                  <a:pt x="263026" y="180166"/>
                </a:lnTo>
                <a:lnTo>
                  <a:pt x="276869" y="162243"/>
                </a:lnTo>
                <a:lnTo>
                  <a:pt x="277186" y="160693"/>
                </a:lnTo>
                <a:lnTo>
                  <a:pt x="212432" y="160693"/>
                </a:lnTo>
                <a:lnTo>
                  <a:pt x="198881" y="159030"/>
                </a:lnTo>
                <a:lnTo>
                  <a:pt x="188968" y="154079"/>
                </a:lnTo>
                <a:lnTo>
                  <a:pt x="182880" y="145894"/>
                </a:lnTo>
                <a:lnTo>
                  <a:pt x="180809" y="134531"/>
                </a:lnTo>
                <a:lnTo>
                  <a:pt x="180809" y="128206"/>
                </a:lnTo>
                <a:close/>
              </a:path>
              <a:path w="281940" h="195579">
                <a:moveTo>
                  <a:pt x="213004" y="0"/>
                </a:moveTo>
                <a:lnTo>
                  <a:pt x="185352" y="3876"/>
                </a:lnTo>
                <a:lnTo>
                  <a:pt x="164031" y="14841"/>
                </a:lnTo>
                <a:lnTo>
                  <a:pt x="150309" y="31895"/>
                </a:lnTo>
                <a:lnTo>
                  <a:pt x="145453" y="54038"/>
                </a:lnTo>
                <a:lnTo>
                  <a:pt x="145453" y="58064"/>
                </a:lnTo>
                <a:lnTo>
                  <a:pt x="171652" y="99948"/>
                </a:lnTo>
                <a:lnTo>
                  <a:pt x="220484" y="115849"/>
                </a:lnTo>
                <a:lnTo>
                  <a:pt x="230203" y="119420"/>
                </a:lnTo>
                <a:lnTo>
                  <a:pt x="237012" y="124148"/>
                </a:lnTo>
                <a:lnTo>
                  <a:pt x="241017" y="130115"/>
                </a:lnTo>
                <a:lnTo>
                  <a:pt x="242328" y="137401"/>
                </a:lnTo>
                <a:lnTo>
                  <a:pt x="242328" y="139992"/>
                </a:lnTo>
                <a:lnTo>
                  <a:pt x="240325" y="148927"/>
                </a:lnTo>
                <a:lnTo>
                  <a:pt x="234495" y="155409"/>
                </a:lnTo>
                <a:lnTo>
                  <a:pt x="225108" y="159358"/>
                </a:lnTo>
                <a:lnTo>
                  <a:pt x="212432" y="160693"/>
                </a:lnTo>
                <a:lnTo>
                  <a:pt x="277186" y="160693"/>
                </a:lnTo>
                <a:lnTo>
                  <a:pt x="281711" y="138556"/>
                </a:lnTo>
                <a:lnTo>
                  <a:pt x="281711" y="134531"/>
                </a:lnTo>
                <a:lnTo>
                  <a:pt x="255034" y="91357"/>
                </a:lnTo>
                <a:lnTo>
                  <a:pt x="205244" y="74739"/>
                </a:lnTo>
                <a:lnTo>
                  <a:pt x="196432" y="71364"/>
                </a:lnTo>
                <a:lnTo>
                  <a:pt x="189936" y="66909"/>
                </a:lnTo>
                <a:lnTo>
                  <a:pt x="185919" y="61484"/>
                </a:lnTo>
                <a:lnTo>
                  <a:pt x="184543" y="55194"/>
                </a:lnTo>
                <a:lnTo>
                  <a:pt x="184543" y="52603"/>
                </a:lnTo>
                <a:lnTo>
                  <a:pt x="186430" y="44712"/>
                </a:lnTo>
                <a:lnTo>
                  <a:pt x="191874" y="38842"/>
                </a:lnTo>
                <a:lnTo>
                  <a:pt x="200552" y="35183"/>
                </a:lnTo>
                <a:lnTo>
                  <a:pt x="212140" y="33921"/>
                </a:lnTo>
                <a:lnTo>
                  <a:pt x="274417" y="33921"/>
                </a:lnTo>
                <a:lnTo>
                  <a:pt x="274129" y="32382"/>
                </a:lnTo>
                <a:lnTo>
                  <a:pt x="261302" y="14770"/>
                </a:lnTo>
                <a:lnTo>
                  <a:pt x="240712" y="3786"/>
                </a:lnTo>
                <a:lnTo>
                  <a:pt x="213004" y="0"/>
                </a:lnTo>
                <a:close/>
              </a:path>
              <a:path w="281940" h="195579">
                <a:moveTo>
                  <a:pt x="274417" y="33921"/>
                </a:moveTo>
                <a:lnTo>
                  <a:pt x="212140" y="33921"/>
                </a:lnTo>
                <a:lnTo>
                  <a:pt x="225045" y="35278"/>
                </a:lnTo>
                <a:lnTo>
                  <a:pt x="234095" y="39384"/>
                </a:lnTo>
                <a:lnTo>
                  <a:pt x="239426" y="46292"/>
                </a:lnTo>
                <a:lnTo>
                  <a:pt x="241172" y="56057"/>
                </a:lnTo>
                <a:lnTo>
                  <a:pt x="241172" y="62382"/>
                </a:lnTo>
                <a:lnTo>
                  <a:pt x="278549" y="62382"/>
                </a:lnTo>
                <a:lnTo>
                  <a:pt x="278549" y="56057"/>
                </a:lnTo>
                <a:lnTo>
                  <a:pt x="274417" y="3392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9765436"/>
            <a:ext cx="15120619" cy="927100"/>
            <a:chOff x="0" y="9765436"/>
            <a:chExt cx="15120619" cy="9271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2446863" y="10271075"/>
              <a:ext cx="96104" cy="90844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2781964" y="10037093"/>
              <a:ext cx="1611567" cy="402977"/>
            </a:xfrm>
            <a:prstGeom prst="rect">
              <a:avLst/>
            </a:prstGeom>
          </p:spPr>
        </p:pic>
      </p:grpSp>
      <p:sp>
        <p:nvSpPr>
          <p:cNvPr id="5" name="object 5" descr=""/>
          <p:cNvSpPr/>
          <p:nvPr/>
        </p:nvSpPr>
        <p:spPr>
          <a:xfrm>
            <a:off x="1231963" y="720000"/>
            <a:ext cx="1214755" cy="374650"/>
          </a:xfrm>
          <a:custGeom>
            <a:avLst/>
            <a:gdLst/>
            <a:ahLst/>
            <a:cxnLst/>
            <a:rect l="l" t="t" r="r" b="b"/>
            <a:pathLst>
              <a:path w="1214755" h="374650">
                <a:moveTo>
                  <a:pt x="73139" y="20904"/>
                </a:moveTo>
                <a:lnTo>
                  <a:pt x="0" y="20904"/>
                </a:lnTo>
                <a:lnTo>
                  <a:pt x="0" y="367474"/>
                </a:lnTo>
                <a:lnTo>
                  <a:pt x="73139" y="367474"/>
                </a:lnTo>
                <a:lnTo>
                  <a:pt x="73139" y="20904"/>
                </a:lnTo>
                <a:close/>
              </a:path>
              <a:path w="1214755" h="374650">
                <a:moveTo>
                  <a:pt x="260413" y="126530"/>
                </a:moveTo>
                <a:lnTo>
                  <a:pt x="252514" y="82651"/>
                </a:lnTo>
                <a:lnTo>
                  <a:pt x="229654" y="49377"/>
                </a:lnTo>
                <a:lnTo>
                  <a:pt x="193090" y="28282"/>
                </a:lnTo>
                <a:lnTo>
                  <a:pt x="144068" y="20904"/>
                </a:lnTo>
                <a:lnTo>
                  <a:pt x="99733" y="20904"/>
                </a:lnTo>
                <a:lnTo>
                  <a:pt x="99733" y="86918"/>
                </a:lnTo>
                <a:lnTo>
                  <a:pt x="140741" y="86918"/>
                </a:lnTo>
                <a:lnTo>
                  <a:pt x="160451" y="89560"/>
                </a:lnTo>
                <a:lnTo>
                  <a:pt x="174675" y="97243"/>
                </a:lnTo>
                <a:lnTo>
                  <a:pt x="183273" y="109677"/>
                </a:lnTo>
                <a:lnTo>
                  <a:pt x="186169" y="126530"/>
                </a:lnTo>
                <a:lnTo>
                  <a:pt x="186169" y="143040"/>
                </a:lnTo>
                <a:lnTo>
                  <a:pt x="183426" y="160375"/>
                </a:lnTo>
                <a:lnTo>
                  <a:pt x="175082" y="172745"/>
                </a:lnTo>
                <a:lnTo>
                  <a:pt x="160921" y="180174"/>
                </a:lnTo>
                <a:lnTo>
                  <a:pt x="140741" y="182638"/>
                </a:lnTo>
                <a:lnTo>
                  <a:pt x="99733" y="182638"/>
                </a:lnTo>
                <a:lnTo>
                  <a:pt x="99733" y="248653"/>
                </a:lnTo>
                <a:lnTo>
                  <a:pt x="144068" y="248653"/>
                </a:lnTo>
                <a:lnTo>
                  <a:pt x="193090" y="241287"/>
                </a:lnTo>
                <a:lnTo>
                  <a:pt x="229654" y="220192"/>
                </a:lnTo>
                <a:lnTo>
                  <a:pt x="252514" y="186931"/>
                </a:lnTo>
                <a:lnTo>
                  <a:pt x="260413" y="143040"/>
                </a:lnTo>
                <a:lnTo>
                  <a:pt x="260413" y="126530"/>
                </a:lnTo>
                <a:close/>
              </a:path>
              <a:path w="1214755" h="374650">
                <a:moveTo>
                  <a:pt x="400024" y="303669"/>
                </a:moveTo>
                <a:lnTo>
                  <a:pt x="381190" y="303669"/>
                </a:lnTo>
                <a:lnTo>
                  <a:pt x="373100" y="302602"/>
                </a:lnTo>
                <a:lnTo>
                  <a:pt x="367195" y="299262"/>
                </a:lnTo>
                <a:lnTo>
                  <a:pt x="363562" y="293458"/>
                </a:lnTo>
                <a:lnTo>
                  <a:pt x="362343" y="284962"/>
                </a:lnTo>
                <a:lnTo>
                  <a:pt x="362343" y="0"/>
                </a:lnTo>
                <a:lnTo>
                  <a:pt x="291426" y="0"/>
                </a:lnTo>
                <a:lnTo>
                  <a:pt x="291426" y="293763"/>
                </a:lnTo>
                <a:lnTo>
                  <a:pt x="296862" y="325247"/>
                </a:lnTo>
                <a:lnTo>
                  <a:pt x="312470" y="348361"/>
                </a:lnTo>
                <a:lnTo>
                  <a:pt x="337235" y="362610"/>
                </a:lnTo>
                <a:lnTo>
                  <a:pt x="370103" y="367474"/>
                </a:lnTo>
                <a:lnTo>
                  <a:pt x="400024" y="367474"/>
                </a:lnTo>
                <a:lnTo>
                  <a:pt x="400024" y="303669"/>
                </a:lnTo>
                <a:close/>
              </a:path>
              <a:path w="1214755" h="374650">
                <a:moveTo>
                  <a:pt x="524154" y="96837"/>
                </a:moveTo>
                <a:lnTo>
                  <a:pt x="482219" y="106565"/>
                </a:lnTo>
                <a:lnTo>
                  <a:pt x="450456" y="126809"/>
                </a:lnTo>
                <a:lnTo>
                  <a:pt x="430339" y="156552"/>
                </a:lnTo>
                <a:lnTo>
                  <a:pt x="423316" y="194754"/>
                </a:lnTo>
                <a:lnTo>
                  <a:pt x="423316" y="199161"/>
                </a:lnTo>
                <a:lnTo>
                  <a:pt x="494233" y="199161"/>
                </a:lnTo>
                <a:lnTo>
                  <a:pt x="494233" y="194754"/>
                </a:lnTo>
                <a:lnTo>
                  <a:pt x="496100" y="182791"/>
                </a:lnTo>
                <a:lnTo>
                  <a:pt x="501713" y="173291"/>
                </a:lnTo>
                <a:lnTo>
                  <a:pt x="511060" y="166281"/>
                </a:lnTo>
                <a:lnTo>
                  <a:pt x="524154" y="161747"/>
                </a:lnTo>
                <a:lnTo>
                  <a:pt x="524154" y="96837"/>
                </a:lnTo>
                <a:close/>
              </a:path>
              <a:path w="1214755" h="374650">
                <a:moveTo>
                  <a:pt x="561835" y="361988"/>
                </a:moveTo>
                <a:lnTo>
                  <a:pt x="555205" y="316877"/>
                </a:lnTo>
                <a:lnTo>
                  <a:pt x="554075" y="309181"/>
                </a:lnTo>
                <a:lnTo>
                  <a:pt x="547852" y="312699"/>
                </a:lnTo>
                <a:lnTo>
                  <a:pt x="540905" y="315087"/>
                </a:lnTo>
                <a:lnTo>
                  <a:pt x="533349" y="316445"/>
                </a:lnTo>
                <a:lnTo>
                  <a:pt x="525259" y="316877"/>
                </a:lnTo>
                <a:lnTo>
                  <a:pt x="510997" y="315277"/>
                </a:lnTo>
                <a:lnTo>
                  <a:pt x="500176" y="310680"/>
                </a:lnTo>
                <a:lnTo>
                  <a:pt x="493306" y="303415"/>
                </a:lnTo>
                <a:lnTo>
                  <a:pt x="490905" y="293776"/>
                </a:lnTo>
                <a:lnTo>
                  <a:pt x="492772" y="284708"/>
                </a:lnTo>
                <a:lnTo>
                  <a:pt x="498386" y="277406"/>
                </a:lnTo>
                <a:lnTo>
                  <a:pt x="507733" y="271945"/>
                </a:lnTo>
                <a:lnTo>
                  <a:pt x="520827" y="268465"/>
                </a:lnTo>
                <a:lnTo>
                  <a:pt x="551865" y="264071"/>
                </a:lnTo>
                <a:lnTo>
                  <a:pt x="551865" y="211251"/>
                </a:lnTo>
                <a:lnTo>
                  <a:pt x="505320" y="217855"/>
                </a:lnTo>
                <a:lnTo>
                  <a:pt x="467664" y="227558"/>
                </a:lnTo>
                <a:lnTo>
                  <a:pt x="425208" y="265963"/>
                </a:lnTo>
                <a:lnTo>
                  <a:pt x="419989" y="294868"/>
                </a:lnTo>
                <a:lnTo>
                  <a:pt x="426542" y="328129"/>
                </a:lnTo>
                <a:lnTo>
                  <a:pt x="445058" y="353047"/>
                </a:lnTo>
                <a:lnTo>
                  <a:pt x="473748" y="368668"/>
                </a:lnTo>
                <a:lnTo>
                  <a:pt x="510857" y="374091"/>
                </a:lnTo>
                <a:lnTo>
                  <a:pt x="525526" y="373278"/>
                </a:lnTo>
                <a:lnTo>
                  <a:pt x="539254" y="370916"/>
                </a:lnTo>
                <a:lnTo>
                  <a:pt x="551522" y="367118"/>
                </a:lnTo>
                <a:lnTo>
                  <a:pt x="561835" y="361988"/>
                </a:lnTo>
                <a:close/>
              </a:path>
              <a:path w="1214755" h="374650">
                <a:moveTo>
                  <a:pt x="685939" y="303682"/>
                </a:moveTo>
                <a:lnTo>
                  <a:pt x="668210" y="303682"/>
                </a:lnTo>
                <a:lnTo>
                  <a:pt x="659650" y="302450"/>
                </a:lnTo>
                <a:lnTo>
                  <a:pt x="653796" y="298856"/>
                </a:lnTo>
                <a:lnTo>
                  <a:pt x="650443" y="293001"/>
                </a:lnTo>
                <a:lnTo>
                  <a:pt x="649376" y="284975"/>
                </a:lnTo>
                <a:lnTo>
                  <a:pt x="649376" y="199161"/>
                </a:lnTo>
                <a:lnTo>
                  <a:pt x="642823" y="157784"/>
                </a:lnTo>
                <a:lnTo>
                  <a:pt x="623608" y="126530"/>
                </a:lnTo>
                <a:lnTo>
                  <a:pt x="592340" y="106006"/>
                </a:lnTo>
                <a:lnTo>
                  <a:pt x="549643" y="96837"/>
                </a:lnTo>
                <a:lnTo>
                  <a:pt x="549643" y="162852"/>
                </a:lnTo>
                <a:lnTo>
                  <a:pt x="562089" y="166954"/>
                </a:lnTo>
                <a:lnTo>
                  <a:pt x="571106" y="174256"/>
                </a:lnTo>
                <a:lnTo>
                  <a:pt x="576605" y="184658"/>
                </a:lnTo>
                <a:lnTo>
                  <a:pt x="578459" y="198056"/>
                </a:lnTo>
                <a:lnTo>
                  <a:pt x="578459" y="295973"/>
                </a:lnTo>
                <a:lnTo>
                  <a:pt x="583323" y="326174"/>
                </a:lnTo>
                <a:lnTo>
                  <a:pt x="597433" y="348640"/>
                </a:lnTo>
                <a:lnTo>
                  <a:pt x="620052" y="362648"/>
                </a:lnTo>
                <a:lnTo>
                  <a:pt x="650481" y="367487"/>
                </a:lnTo>
                <a:lnTo>
                  <a:pt x="685939" y="367487"/>
                </a:lnTo>
                <a:lnTo>
                  <a:pt x="685939" y="303682"/>
                </a:lnTo>
                <a:close/>
              </a:path>
              <a:path w="1214755" h="374650">
                <a:moveTo>
                  <a:pt x="813371" y="99034"/>
                </a:moveTo>
                <a:lnTo>
                  <a:pt x="769810" y="109245"/>
                </a:lnTo>
                <a:lnTo>
                  <a:pt x="736638" y="132029"/>
                </a:lnTo>
                <a:lnTo>
                  <a:pt x="715518" y="165557"/>
                </a:lnTo>
                <a:lnTo>
                  <a:pt x="708101" y="207949"/>
                </a:lnTo>
                <a:lnTo>
                  <a:pt x="708101" y="265163"/>
                </a:lnTo>
                <a:lnTo>
                  <a:pt x="715518" y="307403"/>
                </a:lnTo>
                <a:lnTo>
                  <a:pt x="736638" y="340664"/>
                </a:lnTo>
                <a:lnTo>
                  <a:pt x="769810" y="363410"/>
                </a:lnTo>
                <a:lnTo>
                  <a:pt x="813371" y="374091"/>
                </a:lnTo>
                <a:lnTo>
                  <a:pt x="813371" y="306971"/>
                </a:lnTo>
                <a:lnTo>
                  <a:pt x="799122" y="301637"/>
                </a:lnTo>
                <a:lnTo>
                  <a:pt x="788301" y="292392"/>
                </a:lnTo>
                <a:lnTo>
                  <a:pt x="781431" y="279438"/>
                </a:lnTo>
                <a:lnTo>
                  <a:pt x="779018" y="262966"/>
                </a:lnTo>
                <a:lnTo>
                  <a:pt x="779018" y="209054"/>
                </a:lnTo>
                <a:lnTo>
                  <a:pt x="781278" y="192443"/>
                </a:lnTo>
                <a:lnTo>
                  <a:pt x="787882" y="179349"/>
                </a:lnTo>
                <a:lnTo>
                  <a:pt x="798652" y="170370"/>
                </a:lnTo>
                <a:lnTo>
                  <a:pt x="813371" y="166141"/>
                </a:lnTo>
                <a:lnTo>
                  <a:pt x="813371" y="99034"/>
                </a:lnTo>
                <a:close/>
              </a:path>
              <a:path w="1214755" h="374650">
                <a:moveTo>
                  <a:pt x="943013" y="261861"/>
                </a:moveTo>
                <a:lnTo>
                  <a:pt x="872096" y="261861"/>
                </a:lnTo>
                <a:lnTo>
                  <a:pt x="872096" y="267360"/>
                </a:lnTo>
                <a:lnTo>
                  <a:pt x="869886" y="281292"/>
                </a:lnTo>
                <a:lnTo>
                  <a:pt x="863511" y="292950"/>
                </a:lnTo>
                <a:lnTo>
                  <a:pt x="853401" y="301713"/>
                </a:lnTo>
                <a:lnTo>
                  <a:pt x="839965" y="306971"/>
                </a:lnTo>
                <a:lnTo>
                  <a:pt x="839965" y="374091"/>
                </a:lnTo>
                <a:lnTo>
                  <a:pt x="882243" y="363639"/>
                </a:lnTo>
                <a:lnTo>
                  <a:pt x="914768" y="341630"/>
                </a:lnTo>
                <a:lnTo>
                  <a:pt x="935647" y="309727"/>
                </a:lnTo>
                <a:lnTo>
                  <a:pt x="943013" y="269570"/>
                </a:lnTo>
                <a:lnTo>
                  <a:pt x="943013" y="261861"/>
                </a:lnTo>
                <a:close/>
              </a:path>
              <a:path w="1214755" h="374650">
                <a:moveTo>
                  <a:pt x="943013" y="202450"/>
                </a:moveTo>
                <a:lnTo>
                  <a:pt x="935647" y="162115"/>
                </a:lnTo>
                <a:lnTo>
                  <a:pt x="914768" y="129844"/>
                </a:lnTo>
                <a:lnTo>
                  <a:pt x="882243" y="107454"/>
                </a:lnTo>
                <a:lnTo>
                  <a:pt x="839965" y="96837"/>
                </a:lnTo>
                <a:lnTo>
                  <a:pt x="839965" y="165049"/>
                </a:lnTo>
                <a:lnTo>
                  <a:pt x="852932" y="170154"/>
                </a:lnTo>
                <a:lnTo>
                  <a:pt x="863092" y="178663"/>
                </a:lnTo>
                <a:lnTo>
                  <a:pt x="869734" y="190258"/>
                </a:lnTo>
                <a:lnTo>
                  <a:pt x="872096" y="204647"/>
                </a:lnTo>
                <a:lnTo>
                  <a:pt x="872096" y="211251"/>
                </a:lnTo>
                <a:lnTo>
                  <a:pt x="943013" y="211251"/>
                </a:lnTo>
                <a:lnTo>
                  <a:pt x="943013" y="202450"/>
                </a:lnTo>
                <a:close/>
              </a:path>
              <a:path w="1214755" h="374650">
                <a:moveTo>
                  <a:pt x="1214513" y="282765"/>
                </a:moveTo>
                <a:lnTo>
                  <a:pt x="1143596" y="282765"/>
                </a:lnTo>
                <a:lnTo>
                  <a:pt x="1140587" y="292150"/>
                </a:lnTo>
                <a:lnTo>
                  <a:pt x="1133627" y="300101"/>
                </a:lnTo>
                <a:lnTo>
                  <a:pt x="1123340" y="305968"/>
                </a:lnTo>
                <a:lnTo>
                  <a:pt x="1110348" y="309168"/>
                </a:lnTo>
                <a:lnTo>
                  <a:pt x="1110348" y="372986"/>
                </a:lnTo>
                <a:lnTo>
                  <a:pt x="1151877" y="364451"/>
                </a:lnTo>
                <a:lnTo>
                  <a:pt x="1184046" y="346024"/>
                </a:lnTo>
                <a:lnTo>
                  <a:pt x="1205407" y="318528"/>
                </a:lnTo>
                <a:lnTo>
                  <a:pt x="1214513" y="282765"/>
                </a:lnTo>
                <a:close/>
              </a:path>
              <a:path w="1214755" h="374650">
                <a:moveTo>
                  <a:pt x="1214513" y="205752"/>
                </a:moveTo>
                <a:lnTo>
                  <a:pt x="1207274" y="163512"/>
                </a:lnTo>
                <a:lnTo>
                  <a:pt x="1186535" y="130251"/>
                </a:lnTo>
                <a:lnTo>
                  <a:pt x="1153744" y="107505"/>
                </a:lnTo>
                <a:lnTo>
                  <a:pt x="1110348" y="96824"/>
                </a:lnTo>
                <a:lnTo>
                  <a:pt x="1110348" y="161747"/>
                </a:lnTo>
                <a:lnTo>
                  <a:pt x="1123962" y="167093"/>
                </a:lnTo>
                <a:lnTo>
                  <a:pt x="1134452" y="176453"/>
                </a:lnTo>
                <a:lnTo>
                  <a:pt x="1141209" y="189750"/>
                </a:lnTo>
                <a:lnTo>
                  <a:pt x="1143596" y="206857"/>
                </a:lnTo>
                <a:lnTo>
                  <a:pt x="1049401" y="206857"/>
                </a:lnTo>
                <a:lnTo>
                  <a:pt x="1051814" y="190207"/>
                </a:lnTo>
                <a:lnTo>
                  <a:pt x="1058684" y="176872"/>
                </a:lnTo>
                <a:lnTo>
                  <a:pt x="1069505" y="167246"/>
                </a:lnTo>
                <a:lnTo>
                  <a:pt x="1083754" y="161747"/>
                </a:lnTo>
                <a:lnTo>
                  <a:pt x="1083754" y="97929"/>
                </a:lnTo>
                <a:lnTo>
                  <a:pt x="1040193" y="108140"/>
                </a:lnTo>
                <a:lnTo>
                  <a:pt x="1007021" y="130937"/>
                </a:lnTo>
                <a:lnTo>
                  <a:pt x="985901" y="164465"/>
                </a:lnTo>
                <a:lnTo>
                  <a:pt x="978484" y="206857"/>
                </a:lnTo>
                <a:lnTo>
                  <a:pt x="978484" y="264058"/>
                </a:lnTo>
                <a:lnTo>
                  <a:pt x="985901" y="306755"/>
                </a:lnTo>
                <a:lnTo>
                  <a:pt x="1007021" y="339979"/>
                </a:lnTo>
                <a:lnTo>
                  <a:pt x="1040193" y="362458"/>
                </a:lnTo>
                <a:lnTo>
                  <a:pt x="1083754" y="372986"/>
                </a:lnTo>
                <a:lnTo>
                  <a:pt x="1083754" y="309168"/>
                </a:lnTo>
                <a:lnTo>
                  <a:pt x="1069505" y="303822"/>
                </a:lnTo>
                <a:lnTo>
                  <a:pt x="1058684" y="294462"/>
                </a:lnTo>
                <a:lnTo>
                  <a:pt x="1051814" y="281165"/>
                </a:lnTo>
                <a:lnTo>
                  <a:pt x="1049401" y="264058"/>
                </a:lnTo>
                <a:lnTo>
                  <a:pt x="1049401" y="257467"/>
                </a:lnTo>
                <a:lnTo>
                  <a:pt x="1214513" y="257467"/>
                </a:lnTo>
                <a:lnTo>
                  <a:pt x="1214513" y="206857"/>
                </a:lnTo>
                <a:lnTo>
                  <a:pt x="1214513" y="205752"/>
                </a:lnTo>
                <a:close/>
              </a:path>
            </a:pathLst>
          </a:custGeom>
          <a:solidFill>
            <a:srgbClr val="1D1D1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 descr=""/>
          <p:cNvSpPr/>
          <p:nvPr/>
        </p:nvSpPr>
        <p:spPr>
          <a:xfrm>
            <a:off x="719988" y="740917"/>
            <a:ext cx="484505" cy="346710"/>
          </a:xfrm>
          <a:custGeom>
            <a:avLst/>
            <a:gdLst/>
            <a:ahLst/>
            <a:cxnLst/>
            <a:rect l="l" t="t" r="r" b="b"/>
            <a:pathLst>
              <a:path w="484505" h="346709">
                <a:moveTo>
                  <a:pt x="152920" y="226644"/>
                </a:moveTo>
                <a:lnTo>
                  <a:pt x="95300" y="45110"/>
                </a:lnTo>
                <a:lnTo>
                  <a:pt x="0" y="335572"/>
                </a:lnTo>
                <a:lnTo>
                  <a:pt x="0" y="346570"/>
                </a:lnTo>
                <a:lnTo>
                  <a:pt x="74244" y="346570"/>
                </a:lnTo>
                <a:lnTo>
                  <a:pt x="113030" y="226644"/>
                </a:lnTo>
                <a:lnTo>
                  <a:pt x="152920" y="226644"/>
                </a:lnTo>
                <a:close/>
              </a:path>
              <a:path w="484505" h="346709">
                <a:moveTo>
                  <a:pt x="295871" y="335572"/>
                </a:moveTo>
                <a:lnTo>
                  <a:pt x="187274" y="0"/>
                </a:lnTo>
                <a:lnTo>
                  <a:pt x="109702" y="0"/>
                </a:lnTo>
                <a:lnTo>
                  <a:pt x="221627" y="346570"/>
                </a:lnTo>
                <a:lnTo>
                  <a:pt x="295871" y="346570"/>
                </a:lnTo>
                <a:lnTo>
                  <a:pt x="295871" y="335572"/>
                </a:lnTo>
                <a:close/>
              </a:path>
              <a:path w="484505" h="346709">
                <a:moveTo>
                  <a:pt x="484251" y="160629"/>
                </a:moveTo>
                <a:lnTo>
                  <a:pt x="268160" y="160629"/>
                </a:lnTo>
                <a:lnTo>
                  <a:pt x="290322" y="226644"/>
                </a:lnTo>
                <a:lnTo>
                  <a:pt x="484251" y="226644"/>
                </a:lnTo>
                <a:lnTo>
                  <a:pt x="484251" y="160629"/>
                </a:lnTo>
                <a:close/>
              </a:path>
            </a:pathLst>
          </a:custGeom>
          <a:solidFill>
            <a:srgbClr val="1D1D1B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319553" y="10209631"/>
            <a:ext cx="1460618" cy="102260"/>
          </a:xfrm>
          <a:prstGeom prst="rect">
            <a:avLst/>
          </a:prstGeom>
        </p:spPr>
      </p:pic>
      <p:grpSp>
        <p:nvGrpSpPr>
          <p:cNvPr id="8" name="object 8" descr=""/>
          <p:cNvGrpSpPr/>
          <p:nvPr/>
        </p:nvGrpSpPr>
        <p:grpSpPr>
          <a:xfrm>
            <a:off x="9802476" y="10023358"/>
            <a:ext cx="439420" cy="433705"/>
            <a:chOff x="9802476" y="10023358"/>
            <a:chExt cx="439420" cy="433705"/>
          </a:xfrm>
        </p:grpSpPr>
        <p:sp>
          <p:nvSpPr>
            <p:cNvPr id="9" name="object 9" descr=""/>
            <p:cNvSpPr/>
            <p:nvPr/>
          </p:nvSpPr>
          <p:spPr>
            <a:xfrm>
              <a:off x="9802476" y="10023358"/>
              <a:ext cx="439420" cy="433705"/>
            </a:xfrm>
            <a:custGeom>
              <a:avLst/>
              <a:gdLst/>
              <a:ahLst/>
              <a:cxnLst/>
              <a:rect l="l" t="t" r="r" b="b"/>
              <a:pathLst>
                <a:path w="439420" h="433704">
                  <a:moveTo>
                    <a:pt x="219557" y="0"/>
                  </a:moveTo>
                  <a:lnTo>
                    <a:pt x="169218" y="5725"/>
                  </a:lnTo>
                  <a:lnTo>
                    <a:pt x="123006" y="22036"/>
                  </a:lnTo>
                  <a:lnTo>
                    <a:pt x="82240" y="47630"/>
                  </a:lnTo>
                  <a:lnTo>
                    <a:pt x="48237" y="81205"/>
                  </a:lnTo>
                  <a:lnTo>
                    <a:pt x="22318" y="121462"/>
                  </a:lnTo>
                  <a:lnTo>
                    <a:pt x="5799" y="167099"/>
                  </a:lnTo>
                  <a:lnTo>
                    <a:pt x="0" y="216814"/>
                  </a:lnTo>
                  <a:lnTo>
                    <a:pt x="5799" y="266525"/>
                  </a:lnTo>
                  <a:lnTo>
                    <a:pt x="22318" y="312160"/>
                  </a:lnTo>
                  <a:lnTo>
                    <a:pt x="48237" y="352417"/>
                  </a:lnTo>
                  <a:lnTo>
                    <a:pt x="82240" y="385994"/>
                  </a:lnTo>
                  <a:lnTo>
                    <a:pt x="123006" y="411590"/>
                  </a:lnTo>
                  <a:lnTo>
                    <a:pt x="169218" y="427902"/>
                  </a:lnTo>
                  <a:lnTo>
                    <a:pt x="219557" y="433628"/>
                  </a:lnTo>
                  <a:lnTo>
                    <a:pt x="269906" y="427902"/>
                  </a:lnTo>
                  <a:lnTo>
                    <a:pt x="316127" y="411590"/>
                  </a:lnTo>
                  <a:lnTo>
                    <a:pt x="356900" y="385994"/>
                  </a:lnTo>
                  <a:lnTo>
                    <a:pt x="390908" y="352417"/>
                  </a:lnTo>
                  <a:lnTo>
                    <a:pt x="416832" y="312160"/>
                  </a:lnTo>
                  <a:lnTo>
                    <a:pt x="433353" y="266525"/>
                  </a:lnTo>
                  <a:lnTo>
                    <a:pt x="439153" y="216814"/>
                  </a:lnTo>
                  <a:lnTo>
                    <a:pt x="433353" y="167099"/>
                  </a:lnTo>
                  <a:lnTo>
                    <a:pt x="416832" y="121462"/>
                  </a:lnTo>
                  <a:lnTo>
                    <a:pt x="390908" y="81205"/>
                  </a:lnTo>
                  <a:lnTo>
                    <a:pt x="356900" y="47630"/>
                  </a:lnTo>
                  <a:lnTo>
                    <a:pt x="316127" y="22036"/>
                  </a:lnTo>
                  <a:lnTo>
                    <a:pt x="269906" y="5725"/>
                  </a:lnTo>
                  <a:lnTo>
                    <a:pt x="21955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908887" y="10071945"/>
              <a:ext cx="226352" cy="80979"/>
            </a:xfrm>
            <a:prstGeom prst="rect">
              <a:avLst/>
            </a:prstGeom>
          </p:spPr>
        </p:pic>
        <p:sp>
          <p:nvSpPr>
            <p:cNvPr id="11" name="object 11" descr=""/>
            <p:cNvSpPr/>
            <p:nvPr/>
          </p:nvSpPr>
          <p:spPr>
            <a:xfrm>
              <a:off x="9887551" y="10153896"/>
              <a:ext cx="269240" cy="266065"/>
            </a:xfrm>
            <a:custGeom>
              <a:avLst/>
              <a:gdLst/>
              <a:ahLst/>
              <a:cxnLst/>
              <a:rect l="l" t="t" r="r" b="b"/>
              <a:pathLst>
                <a:path w="269240" h="266065">
                  <a:moveTo>
                    <a:pt x="134493" y="0"/>
                  </a:moveTo>
                  <a:lnTo>
                    <a:pt x="86674" y="31525"/>
                  </a:lnTo>
                  <a:lnTo>
                    <a:pt x="57789" y="57158"/>
                  </a:lnTo>
                  <a:lnTo>
                    <a:pt x="20051" y="96691"/>
                  </a:lnTo>
                  <a:lnTo>
                    <a:pt x="0" y="132816"/>
                  </a:lnTo>
                  <a:lnTo>
                    <a:pt x="3417" y="139099"/>
                  </a:lnTo>
                  <a:lnTo>
                    <a:pt x="31932" y="180040"/>
                  </a:lnTo>
                  <a:lnTo>
                    <a:pt x="57810" y="208483"/>
                  </a:lnTo>
                  <a:lnTo>
                    <a:pt x="97980" y="245857"/>
                  </a:lnTo>
                  <a:lnTo>
                    <a:pt x="134493" y="265620"/>
                  </a:lnTo>
                  <a:lnTo>
                    <a:pt x="140784" y="262313"/>
                  </a:lnTo>
                  <a:lnTo>
                    <a:pt x="157657" y="252039"/>
                  </a:lnTo>
                  <a:lnTo>
                    <a:pt x="170272" y="242874"/>
                  </a:lnTo>
                  <a:lnTo>
                    <a:pt x="134493" y="242874"/>
                  </a:lnTo>
                  <a:lnTo>
                    <a:pt x="130348" y="240918"/>
                  </a:lnTo>
                  <a:lnTo>
                    <a:pt x="123494" y="236816"/>
                  </a:lnTo>
                  <a:lnTo>
                    <a:pt x="123494" y="224434"/>
                  </a:lnTo>
                  <a:lnTo>
                    <a:pt x="104902" y="224434"/>
                  </a:lnTo>
                  <a:lnTo>
                    <a:pt x="99720" y="220559"/>
                  </a:lnTo>
                  <a:lnTo>
                    <a:pt x="94309" y="216323"/>
                  </a:lnTo>
                  <a:lnTo>
                    <a:pt x="88676" y="211694"/>
                  </a:lnTo>
                  <a:lnTo>
                    <a:pt x="82918" y="206717"/>
                  </a:lnTo>
                  <a:lnTo>
                    <a:pt x="82918" y="188760"/>
                  </a:lnTo>
                  <a:lnTo>
                    <a:pt x="64338" y="188760"/>
                  </a:lnTo>
                  <a:lnTo>
                    <a:pt x="52209" y="175174"/>
                  </a:lnTo>
                  <a:lnTo>
                    <a:pt x="42307" y="162704"/>
                  </a:lnTo>
                  <a:lnTo>
                    <a:pt x="34523" y="151785"/>
                  </a:lnTo>
                  <a:lnTo>
                    <a:pt x="28790" y="142900"/>
                  </a:lnTo>
                  <a:lnTo>
                    <a:pt x="263876" y="142900"/>
                  </a:lnTo>
                  <a:lnTo>
                    <a:pt x="269011" y="132816"/>
                  </a:lnTo>
                  <a:lnTo>
                    <a:pt x="265665" y="126606"/>
                  </a:lnTo>
                  <a:lnTo>
                    <a:pt x="263232" y="122707"/>
                  </a:lnTo>
                  <a:lnTo>
                    <a:pt x="28740" y="122707"/>
                  </a:lnTo>
                  <a:lnTo>
                    <a:pt x="35245" y="112646"/>
                  </a:lnTo>
                  <a:lnTo>
                    <a:pt x="70967" y="70091"/>
                  </a:lnTo>
                  <a:lnTo>
                    <a:pt x="89941" y="52895"/>
                  </a:lnTo>
                  <a:lnTo>
                    <a:pt x="121730" y="52895"/>
                  </a:lnTo>
                  <a:lnTo>
                    <a:pt x="119546" y="51101"/>
                  </a:lnTo>
                  <a:lnTo>
                    <a:pt x="112483" y="45601"/>
                  </a:lnTo>
                  <a:lnTo>
                    <a:pt x="105778" y="40639"/>
                  </a:lnTo>
                  <a:lnTo>
                    <a:pt x="115735" y="33495"/>
                  </a:lnTo>
                  <a:lnTo>
                    <a:pt x="122045" y="29251"/>
                  </a:lnTo>
                  <a:lnTo>
                    <a:pt x="127400" y="26231"/>
                  </a:lnTo>
                  <a:lnTo>
                    <a:pt x="134493" y="22758"/>
                  </a:lnTo>
                  <a:lnTo>
                    <a:pt x="174422" y="22758"/>
                  </a:lnTo>
                  <a:lnTo>
                    <a:pt x="171630" y="20358"/>
                  </a:lnTo>
                  <a:lnTo>
                    <a:pt x="156357" y="10807"/>
                  </a:lnTo>
                  <a:lnTo>
                    <a:pt x="134493" y="0"/>
                  </a:lnTo>
                  <a:close/>
                </a:path>
                <a:path w="269240" h="266065">
                  <a:moveTo>
                    <a:pt x="164071" y="142900"/>
                  </a:moveTo>
                  <a:lnTo>
                    <a:pt x="145491" y="142900"/>
                  </a:lnTo>
                  <a:lnTo>
                    <a:pt x="145448" y="236816"/>
                  </a:lnTo>
                  <a:lnTo>
                    <a:pt x="138554" y="240944"/>
                  </a:lnTo>
                  <a:lnTo>
                    <a:pt x="134493" y="242874"/>
                  </a:lnTo>
                  <a:lnTo>
                    <a:pt x="170272" y="242874"/>
                  </a:lnTo>
                  <a:lnTo>
                    <a:pt x="182113" y="234271"/>
                  </a:lnTo>
                  <a:lnTo>
                    <a:pt x="193218" y="224408"/>
                  </a:lnTo>
                  <a:lnTo>
                    <a:pt x="164071" y="224408"/>
                  </a:lnTo>
                  <a:lnTo>
                    <a:pt x="164071" y="142900"/>
                  </a:lnTo>
                  <a:close/>
                </a:path>
                <a:path w="269240" h="266065">
                  <a:moveTo>
                    <a:pt x="123494" y="142900"/>
                  </a:moveTo>
                  <a:lnTo>
                    <a:pt x="104902" y="142900"/>
                  </a:lnTo>
                  <a:lnTo>
                    <a:pt x="104902" y="224434"/>
                  </a:lnTo>
                  <a:lnTo>
                    <a:pt x="123494" y="224434"/>
                  </a:lnTo>
                  <a:lnTo>
                    <a:pt x="123494" y="142900"/>
                  </a:lnTo>
                  <a:close/>
                </a:path>
                <a:path w="269240" h="266065">
                  <a:moveTo>
                    <a:pt x="204673" y="142900"/>
                  </a:moveTo>
                  <a:lnTo>
                    <a:pt x="186105" y="142900"/>
                  </a:lnTo>
                  <a:lnTo>
                    <a:pt x="186047" y="206717"/>
                  </a:lnTo>
                  <a:lnTo>
                    <a:pt x="180223" y="211748"/>
                  </a:lnTo>
                  <a:lnTo>
                    <a:pt x="174594" y="216371"/>
                  </a:lnTo>
                  <a:lnTo>
                    <a:pt x="169188" y="220596"/>
                  </a:lnTo>
                  <a:lnTo>
                    <a:pt x="164071" y="224408"/>
                  </a:lnTo>
                  <a:lnTo>
                    <a:pt x="193218" y="224408"/>
                  </a:lnTo>
                  <a:lnTo>
                    <a:pt x="211150" y="208483"/>
                  </a:lnTo>
                  <a:lnTo>
                    <a:pt x="230924" y="188709"/>
                  </a:lnTo>
                  <a:lnTo>
                    <a:pt x="204673" y="188709"/>
                  </a:lnTo>
                  <a:lnTo>
                    <a:pt x="204673" y="142900"/>
                  </a:lnTo>
                  <a:close/>
                </a:path>
                <a:path w="269240" h="266065">
                  <a:moveTo>
                    <a:pt x="82918" y="142900"/>
                  </a:moveTo>
                  <a:lnTo>
                    <a:pt x="64338" y="142900"/>
                  </a:lnTo>
                  <a:lnTo>
                    <a:pt x="64338" y="188760"/>
                  </a:lnTo>
                  <a:lnTo>
                    <a:pt x="82918" y="188760"/>
                  </a:lnTo>
                  <a:lnTo>
                    <a:pt x="82918" y="142900"/>
                  </a:lnTo>
                  <a:close/>
                </a:path>
                <a:path w="269240" h="266065">
                  <a:moveTo>
                    <a:pt x="263876" y="142900"/>
                  </a:moveTo>
                  <a:lnTo>
                    <a:pt x="240207" y="142900"/>
                  </a:lnTo>
                  <a:lnTo>
                    <a:pt x="234468" y="151796"/>
                  </a:lnTo>
                  <a:lnTo>
                    <a:pt x="226668" y="162729"/>
                  </a:lnTo>
                  <a:lnTo>
                    <a:pt x="216741" y="175213"/>
                  </a:lnTo>
                  <a:lnTo>
                    <a:pt x="204673" y="188709"/>
                  </a:lnTo>
                  <a:lnTo>
                    <a:pt x="230924" y="188709"/>
                  </a:lnTo>
                  <a:lnTo>
                    <a:pt x="234535" y="185098"/>
                  </a:lnTo>
                  <a:lnTo>
                    <a:pt x="248358" y="169421"/>
                  </a:lnTo>
                  <a:lnTo>
                    <a:pt x="258041" y="154358"/>
                  </a:lnTo>
                  <a:lnTo>
                    <a:pt x="263876" y="142900"/>
                  </a:lnTo>
                  <a:close/>
                </a:path>
                <a:path w="269240" h="266065">
                  <a:moveTo>
                    <a:pt x="121730" y="52895"/>
                  </a:moveTo>
                  <a:lnTo>
                    <a:pt x="89941" y="52895"/>
                  </a:lnTo>
                  <a:lnTo>
                    <a:pt x="96770" y="57534"/>
                  </a:lnTo>
                  <a:lnTo>
                    <a:pt x="104291" y="63003"/>
                  </a:lnTo>
                  <a:lnTo>
                    <a:pt x="112390" y="69326"/>
                  </a:lnTo>
                  <a:lnTo>
                    <a:pt x="120942" y="76517"/>
                  </a:lnTo>
                  <a:lnTo>
                    <a:pt x="108830" y="89115"/>
                  </a:lnTo>
                  <a:lnTo>
                    <a:pt x="98275" y="101145"/>
                  </a:lnTo>
                  <a:lnTo>
                    <a:pt x="89020" y="112678"/>
                  </a:lnTo>
                  <a:lnTo>
                    <a:pt x="81610" y="122707"/>
                  </a:lnTo>
                  <a:lnTo>
                    <a:pt x="105206" y="122707"/>
                  </a:lnTo>
                  <a:lnTo>
                    <a:pt x="111168" y="114981"/>
                  </a:lnTo>
                  <a:lnTo>
                    <a:pt x="118024" y="106726"/>
                  </a:lnTo>
                  <a:lnTo>
                    <a:pt x="125787" y="98063"/>
                  </a:lnTo>
                  <a:lnTo>
                    <a:pt x="134467" y="89115"/>
                  </a:lnTo>
                  <a:lnTo>
                    <a:pt x="160185" y="89115"/>
                  </a:lnTo>
                  <a:lnTo>
                    <a:pt x="148069" y="76492"/>
                  </a:lnTo>
                  <a:lnTo>
                    <a:pt x="156616" y="69317"/>
                  </a:lnTo>
                  <a:lnTo>
                    <a:pt x="163744" y="63753"/>
                  </a:lnTo>
                  <a:lnTo>
                    <a:pt x="134505" y="63753"/>
                  </a:lnTo>
                  <a:lnTo>
                    <a:pt x="126846" y="57099"/>
                  </a:lnTo>
                  <a:lnTo>
                    <a:pt x="121730" y="52895"/>
                  </a:lnTo>
                  <a:close/>
                </a:path>
                <a:path w="269240" h="266065">
                  <a:moveTo>
                    <a:pt x="160185" y="89115"/>
                  </a:moveTo>
                  <a:lnTo>
                    <a:pt x="134467" y="89115"/>
                  </a:lnTo>
                  <a:lnTo>
                    <a:pt x="143204" y="98088"/>
                  </a:lnTo>
                  <a:lnTo>
                    <a:pt x="150980" y="106754"/>
                  </a:lnTo>
                  <a:lnTo>
                    <a:pt x="157828" y="114999"/>
                  </a:lnTo>
                  <a:lnTo>
                    <a:pt x="163779" y="122707"/>
                  </a:lnTo>
                  <a:lnTo>
                    <a:pt x="187350" y="122707"/>
                  </a:lnTo>
                  <a:lnTo>
                    <a:pt x="179742" y="112398"/>
                  </a:lnTo>
                  <a:lnTo>
                    <a:pt x="170686" y="101109"/>
                  </a:lnTo>
                  <a:lnTo>
                    <a:pt x="160185" y="89115"/>
                  </a:lnTo>
                  <a:close/>
                </a:path>
                <a:path w="269240" h="266065">
                  <a:moveTo>
                    <a:pt x="206845" y="52895"/>
                  </a:moveTo>
                  <a:lnTo>
                    <a:pt x="179019" y="52895"/>
                  </a:lnTo>
                  <a:lnTo>
                    <a:pt x="184453" y="57534"/>
                  </a:lnTo>
                  <a:lnTo>
                    <a:pt x="188352" y="60983"/>
                  </a:lnTo>
                  <a:lnTo>
                    <a:pt x="224636" y="100142"/>
                  </a:lnTo>
                  <a:lnTo>
                    <a:pt x="240245" y="122707"/>
                  </a:lnTo>
                  <a:lnTo>
                    <a:pt x="263232" y="122707"/>
                  </a:lnTo>
                  <a:lnTo>
                    <a:pt x="255268" y="109945"/>
                  </a:lnTo>
                  <a:lnTo>
                    <a:pt x="237277" y="85791"/>
                  </a:lnTo>
                  <a:lnTo>
                    <a:pt x="211150" y="57099"/>
                  </a:lnTo>
                  <a:lnTo>
                    <a:pt x="206845" y="52895"/>
                  </a:lnTo>
                  <a:close/>
                </a:path>
                <a:path w="269240" h="266065">
                  <a:moveTo>
                    <a:pt x="174422" y="22758"/>
                  </a:moveTo>
                  <a:lnTo>
                    <a:pt x="134493" y="22758"/>
                  </a:lnTo>
                  <a:lnTo>
                    <a:pt x="136602" y="23839"/>
                  </a:lnTo>
                  <a:lnTo>
                    <a:pt x="142513" y="27133"/>
                  </a:lnTo>
                  <a:lnTo>
                    <a:pt x="151595" y="32713"/>
                  </a:lnTo>
                  <a:lnTo>
                    <a:pt x="163220" y="40652"/>
                  </a:lnTo>
                  <a:lnTo>
                    <a:pt x="156519" y="45619"/>
                  </a:lnTo>
                  <a:lnTo>
                    <a:pt x="149463" y="51117"/>
                  </a:lnTo>
                  <a:lnTo>
                    <a:pt x="142107" y="57158"/>
                  </a:lnTo>
                  <a:lnTo>
                    <a:pt x="134505" y="63753"/>
                  </a:lnTo>
                  <a:lnTo>
                    <a:pt x="163744" y="63753"/>
                  </a:lnTo>
                  <a:lnTo>
                    <a:pt x="164708" y="63001"/>
                  </a:lnTo>
                  <a:lnTo>
                    <a:pt x="172222" y="57529"/>
                  </a:lnTo>
                  <a:lnTo>
                    <a:pt x="179019" y="52895"/>
                  </a:lnTo>
                  <a:lnTo>
                    <a:pt x="206845" y="52895"/>
                  </a:lnTo>
                  <a:lnTo>
                    <a:pt x="187499" y="34004"/>
                  </a:lnTo>
                  <a:lnTo>
                    <a:pt x="174422" y="22758"/>
                  </a:lnTo>
                  <a:close/>
                </a:path>
              </a:pathLst>
            </a:custGeom>
            <a:solidFill>
              <a:srgbClr val="53B9AA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2" name="object 12" descr=""/>
          <p:cNvGrpSpPr/>
          <p:nvPr/>
        </p:nvGrpSpPr>
        <p:grpSpPr>
          <a:xfrm>
            <a:off x="2265779" y="10097479"/>
            <a:ext cx="758825" cy="161925"/>
            <a:chOff x="2265779" y="10097479"/>
            <a:chExt cx="758825" cy="161925"/>
          </a:xfrm>
        </p:grpSpPr>
        <p:pic>
          <p:nvPicPr>
            <p:cNvPr id="13" name="object 13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265779" y="10106634"/>
              <a:ext cx="200271" cy="152518"/>
            </a:xfrm>
            <a:prstGeom prst="rect">
              <a:avLst/>
            </a:prstGeom>
          </p:spPr>
        </p:pic>
        <p:pic>
          <p:nvPicPr>
            <p:cNvPr id="14" name="object 14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489343" y="10101148"/>
              <a:ext cx="227681" cy="158007"/>
            </a:xfrm>
            <a:prstGeom prst="rect">
              <a:avLst/>
            </a:prstGeom>
          </p:spPr>
        </p:pic>
        <p:pic>
          <p:nvPicPr>
            <p:cNvPr id="15" name="object 15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737591" y="10097479"/>
              <a:ext cx="286908" cy="161677"/>
            </a:xfrm>
            <a:prstGeom prst="rect">
              <a:avLst/>
            </a:prstGeom>
          </p:spPr>
        </p:pic>
      </p:grpSp>
      <p:grpSp>
        <p:nvGrpSpPr>
          <p:cNvPr id="16" name="object 16" descr=""/>
          <p:cNvGrpSpPr/>
          <p:nvPr/>
        </p:nvGrpSpPr>
        <p:grpSpPr>
          <a:xfrm>
            <a:off x="3098548" y="10097036"/>
            <a:ext cx="461009" cy="162560"/>
            <a:chOff x="3098548" y="10097036"/>
            <a:chExt cx="461009" cy="162560"/>
          </a:xfrm>
        </p:grpSpPr>
        <p:pic>
          <p:nvPicPr>
            <p:cNvPr id="17" name="object 17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098548" y="10097478"/>
              <a:ext cx="92163" cy="161683"/>
            </a:xfrm>
            <a:prstGeom prst="rect">
              <a:avLst/>
            </a:prstGeom>
          </p:spPr>
        </p:pic>
        <p:sp>
          <p:nvSpPr>
            <p:cNvPr id="18" name="object 18" descr=""/>
            <p:cNvSpPr/>
            <p:nvPr/>
          </p:nvSpPr>
          <p:spPr>
            <a:xfrm>
              <a:off x="3221083" y="10097036"/>
              <a:ext cx="32384" cy="57785"/>
            </a:xfrm>
            <a:custGeom>
              <a:avLst/>
              <a:gdLst/>
              <a:ahLst/>
              <a:cxnLst/>
              <a:rect l="l" t="t" r="r" b="b"/>
              <a:pathLst>
                <a:path w="32385" h="57784">
                  <a:moveTo>
                    <a:pt x="31788" y="0"/>
                  </a:moveTo>
                  <a:lnTo>
                    <a:pt x="13716" y="0"/>
                  </a:lnTo>
                  <a:lnTo>
                    <a:pt x="0" y="57162"/>
                  </a:lnTo>
                  <a:lnTo>
                    <a:pt x="14859" y="57162"/>
                  </a:lnTo>
                  <a:lnTo>
                    <a:pt x="31788" y="2501"/>
                  </a:lnTo>
                  <a:lnTo>
                    <a:pt x="3178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9" name="object 19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3283249" y="10113269"/>
              <a:ext cx="275725" cy="145887"/>
            </a:xfrm>
            <a:prstGeom prst="rect">
              <a:avLst/>
            </a:prstGeom>
          </p:spPr>
        </p:pic>
      </p:grpSp>
      <p:grpSp>
        <p:nvGrpSpPr>
          <p:cNvPr id="20" name="object 20" descr=""/>
          <p:cNvGrpSpPr/>
          <p:nvPr/>
        </p:nvGrpSpPr>
        <p:grpSpPr>
          <a:xfrm>
            <a:off x="3638496" y="10097261"/>
            <a:ext cx="553720" cy="198755"/>
            <a:chOff x="3638496" y="10097261"/>
            <a:chExt cx="553720" cy="198755"/>
          </a:xfrm>
        </p:grpSpPr>
        <p:pic>
          <p:nvPicPr>
            <p:cNvPr id="21" name="object 21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3638496" y="10141161"/>
              <a:ext cx="92151" cy="154343"/>
            </a:xfrm>
            <a:prstGeom prst="rect">
              <a:avLst/>
            </a:prstGeom>
          </p:spPr>
        </p:pic>
        <p:pic>
          <p:nvPicPr>
            <p:cNvPr id="22" name="object 22" descr="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3756437" y="10097261"/>
              <a:ext cx="89649" cy="161899"/>
            </a:xfrm>
            <a:prstGeom prst="rect">
              <a:avLst/>
            </a:prstGeom>
          </p:spPr>
        </p:pic>
        <p:pic>
          <p:nvPicPr>
            <p:cNvPr id="23" name="object 23" descr="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877613" y="10097479"/>
              <a:ext cx="92151" cy="161683"/>
            </a:xfrm>
            <a:prstGeom prst="rect">
              <a:avLst/>
            </a:prstGeom>
          </p:spPr>
        </p:pic>
        <p:pic>
          <p:nvPicPr>
            <p:cNvPr id="24" name="object 24" descr="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3998535" y="10097479"/>
              <a:ext cx="76119" cy="159167"/>
            </a:xfrm>
            <a:prstGeom prst="rect">
              <a:avLst/>
            </a:prstGeom>
          </p:spPr>
        </p:pic>
        <p:pic>
          <p:nvPicPr>
            <p:cNvPr id="25" name="object 25" descr="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4100259" y="10141160"/>
              <a:ext cx="91922" cy="117995"/>
            </a:xfrm>
            <a:prstGeom prst="rect">
              <a:avLst/>
            </a:prstGeom>
          </p:spPr>
        </p:pic>
      </p:grpSp>
      <p:pic>
        <p:nvPicPr>
          <p:cNvPr id="26" name="object 26" descr="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4275809" y="10141160"/>
            <a:ext cx="109524" cy="117995"/>
          </a:xfrm>
          <a:prstGeom prst="rect">
            <a:avLst/>
          </a:prstGeom>
        </p:spPr>
      </p:pic>
      <p:pic>
        <p:nvPicPr>
          <p:cNvPr id="27" name="object 27" descr="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4464640" y="10097479"/>
            <a:ext cx="159810" cy="161677"/>
          </a:xfrm>
          <a:prstGeom prst="rect">
            <a:avLst/>
          </a:prstGeom>
        </p:spPr>
      </p:pic>
      <p:grpSp>
        <p:nvGrpSpPr>
          <p:cNvPr id="28" name="object 28" descr=""/>
          <p:cNvGrpSpPr/>
          <p:nvPr/>
        </p:nvGrpSpPr>
        <p:grpSpPr>
          <a:xfrm>
            <a:off x="4702836" y="10097479"/>
            <a:ext cx="525145" cy="198120"/>
            <a:chOff x="4702836" y="10097479"/>
            <a:chExt cx="525145" cy="198120"/>
          </a:xfrm>
        </p:grpSpPr>
        <p:pic>
          <p:nvPicPr>
            <p:cNvPr id="29" name="object 29" descr="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4702836" y="10106639"/>
              <a:ext cx="103822" cy="149999"/>
            </a:xfrm>
            <a:prstGeom prst="rect">
              <a:avLst/>
            </a:prstGeom>
          </p:spPr>
        </p:pic>
        <p:pic>
          <p:nvPicPr>
            <p:cNvPr id="30" name="object 30" descr="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4832691" y="10097479"/>
              <a:ext cx="263373" cy="198031"/>
            </a:xfrm>
            <a:prstGeom prst="rect">
              <a:avLst/>
            </a:prstGeom>
          </p:spPr>
        </p:pic>
        <p:pic>
          <p:nvPicPr>
            <p:cNvPr id="31" name="object 31" descr="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5117965" y="10141160"/>
              <a:ext cx="109537" cy="117995"/>
            </a:xfrm>
            <a:prstGeom prst="rect">
              <a:avLst/>
            </a:prstGeom>
          </p:spPr>
        </p:pic>
      </p:grpSp>
      <p:grpSp>
        <p:nvGrpSpPr>
          <p:cNvPr id="32" name="object 32" descr=""/>
          <p:cNvGrpSpPr/>
          <p:nvPr/>
        </p:nvGrpSpPr>
        <p:grpSpPr>
          <a:xfrm>
            <a:off x="5300856" y="10097478"/>
            <a:ext cx="211454" cy="161925"/>
            <a:chOff x="5300856" y="10097478"/>
            <a:chExt cx="211454" cy="161925"/>
          </a:xfrm>
        </p:grpSpPr>
        <p:pic>
          <p:nvPicPr>
            <p:cNvPr id="33" name="object 33" descr="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5300856" y="10097478"/>
              <a:ext cx="92163" cy="161683"/>
            </a:xfrm>
            <a:prstGeom prst="rect">
              <a:avLst/>
            </a:prstGeom>
          </p:spPr>
        </p:pic>
        <p:pic>
          <p:nvPicPr>
            <p:cNvPr id="34" name="object 34" descr="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5419957" y="10141157"/>
              <a:ext cx="91922" cy="117995"/>
            </a:xfrm>
            <a:prstGeom prst="rect">
              <a:avLst/>
            </a:prstGeom>
          </p:spPr>
        </p:pic>
      </p:grpSp>
      <p:pic>
        <p:nvPicPr>
          <p:cNvPr id="35" name="object 35" descr=""/>
          <p:cNvPicPr/>
          <p:nvPr/>
        </p:nvPicPr>
        <p:blipFill>
          <a:blip r:embed="rId23" cstate="print"/>
          <a:stretch>
            <a:fillRect/>
          </a:stretch>
        </p:blipFill>
        <p:spPr>
          <a:xfrm>
            <a:off x="5602839" y="10097479"/>
            <a:ext cx="159811" cy="161677"/>
          </a:xfrm>
          <a:prstGeom prst="rect">
            <a:avLst/>
          </a:prstGeom>
        </p:spPr>
      </p:pic>
      <p:grpSp>
        <p:nvGrpSpPr>
          <p:cNvPr id="36" name="object 36" descr=""/>
          <p:cNvGrpSpPr/>
          <p:nvPr/>
        </p:nvGrpSpPr>
        <p:grpSpPr>
          <a:xfrm>
            <a:off x="5838981" y="10097479"/>
            <a:ext cx="709295" cy="161925"/>
            <a:chOff x="5838981" y="10097479"/>
            <a:chExt cx="709295" cy="161925"/>
          </a:xfrm>
        </p:grpSpPr>
        <p:pic>
          <p:nvPicPr>
            <p:cNvPr id="37" name="object 37" descr="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5838981" y="10104114"/>
              <a:ext cx="110439" cy="155041"/>
            </a:xfrm>
            <a:prstGeom prst="rect">
              <a:avLst/>
            </a:prstGeom>
          </p:spPr>
        </p:pic>
        <p:pic>
          <p:nvPicPr>
            <p:cNvPr id="38" name="object 38" descr="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5977051" y="10143680"/>
              <a:ext cx="89636" cy="115481"/>
            </a:xfrm>
            <a:prstGeom prst="rect">
              <a:avLst/>
            </a:prstGeom>
          </p:spPr>
        </p:pic>
        <p:pic>
          <p:nvPicPr>
            <p:cNvPr id="39" name="object 39" descr="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6100038" y="10097479"/>
              <a:ext cx="232506" cy="161682"/>
            </a:xfrm>
            <a:prstGeom prst="rect">
              <a:avLst/>
            </a:prstGeom>
          </p:spPr>
        </p:pic>
        <p:pic>
          <p:nvPicPr>
            <p:cNvPr id="40" name="object 40" descr="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6365899" y="10141160"/>
              <a:ext cx="182204" cy="117995"/>
            </a:xfrm>
            <a:prstGeom prst="rect">
              <a:avLst/>
            </a:prstGeom>
          </p:spPr>
        </p:pic>
      </p:grpSp>
      <p:grpSp>
        <p:nvGrpSpPr>
          <p:cNvPr id="41" name="object 41" descr=""/>
          <p:cNvGrpSpPr/>
          <p:nvPr/>
        </p:nvGrpSpPr>
        <p:grpSpPr>
          <a:xfrm>
            <a:off x="8007197" y="10023363"/>
            <a:ext cx="669290" cy="246379"/>
            <a:chOff x="8007197" y="10023363"/>
            <a:chExt cx="669290" cy="246379"/>
          </a:xfrm>
        </p:grpSpPr>
        <p:sp>
          <p:nvSpPr>
            <p:cNvPr id="42" name="object 42" descr=""/>
            <p:cNvSpPr/>
            <p:nvPr/>
          </p:nvSpPr>
          <p:spPr>
            <a:xfrm>
              <a:off x="8007197" y="10028961"/>
              <a:ext cx="28575" cy="235585"/>
            </a:xfrm>
            <a:custGeom>
              <a:avLst/>
              <a:gdLst/>
              <a:ahLst/>
              <a:cxnLst/>
              <a:rect l="l" t="t" r="r" b="b"/>
              <a:pathLst>
                <a:path w="28575" h="235584">
                  <a:moveTo>
                    <a:pt x="28016" y="0"/>
                  </a:moveTo>
                  <a:lnTo>
                    <a:pt x="0" y="0"/>
                  </a:lnTo>
                  <a:lnTo>
                    <a:pt x="0" y="235445"/>
                  </a:lnTo>
                  <a:lnTo>
                    <a:pt x="28016" y="235445"/>
                  </a:lnTo>
                  <a:lnTo>
                    <a:pt x="2801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3" name="object 43" descr="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8069520" y="10023363"/>
              <a:ext cx="366697" cy="246329"/>
            </a:xfrm>
            <a:prstGeom prst="rect">
              <a:avLst/>
            </a:prstGeom>
          </p:spPr>
        </p:pic>
        <p:pic>
          <p:nvPicPr>
            <p:cNvPr id="44" name="object 44" descr=""/>
            <p:cNvPicPr/>
            <p:nvPr/>
          </p:nvPicPr>
          <p:blipFill>
            <a:blip r:embed="rId29" cstate="print"/>
            <a:stretch>
              <a:fillRect/>
            </a:stretch>
          </p:blipFill>
          <p:spPr>
            <a:xfrm>
              <a:off x="8460287" y="10089976"/>
              <a:ext cx="160261" cy="178054"/>
            </a:xfrm>
            <a:prstGeom prst="rect">
              <a:avLst/>
            </a:prstGeom>
          </p:spPr>
        </p:pic>
        <p:sp>
          <p:nvSpPr>
            <p:cNvPr id="45" name="object 45" descr=""/>
            <p:cNvSpPr/>
            <p:nvPr/>
          </p:nvSpPr>
          <p:spPr>
            <a:xfrm>
              <a:off x="8648242" y="10028961"/>
              <a:ext cx="28575" cy="235585"/>
            </a:xfrm>
            <a:custGeom>
              <a:avLst/>
              <a:gdLst/>
              <a:ahLst/>
              <a:cxnLst/>
              <a:rect l="l" t="t" r="r" b="b"/>
              <a:pathLst>
                <a:path w="28575" h="235584">
                  <a:moveTo>
                    <a:pt x="28041" y="0"/>
                  </a:moveTo>
                  <a:lnTo>
                    <a:pt x="0" y="0"/>
                  </a:lnTo>
                  <a:lnTo>
                    <a:pt x="0" y="235445"/>
                  </a:lnTo>
                  <a:lnTo>
                    <a:pt x="28041" y="235445"/>
                  </a:lnTo>
                  <a:lnTo>
                    <a:pt x="2804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6" name="object 46" descr=""/>
          <p:cNvGrpSpPr/>
          <p:nvPr/>
        </p:nvGrpSpPr>
        <p:grpSpPr>
          <a:xfrm>
            <a:off x="8721445" y="10028961"/>
            <a:ext cx="219710" cy="239395"/>
            <a:chOff x="8721445" y="10028961"/>
            <a:chExt cx="219710" cy="239395"/>
          </a:xfrm>
        </p:grpSpPr>
        <p:sp>
          <p:nvSpPr>
            <p:cNvPr id="47" name="object 47" descr=""/>
            <p:cNvSpPr/>
            <p:nvPr/>
          </p:nvSpPr>
          <p:spPr>
            <a:xfrm>
              <a:off x="8721445" y="10028961"/>
              <a:ext cx="28575" cy="235585"/>
            </a:xfrm>
            <a:custGeom>
              <a:avLst/>
              <a:gdLst/>
              <a:ahLst/>
              <a:cxnLst/>
              <a:rect l="l" t="t" r="r" b="b"/>
              <a:pathLst>
                <a:path w="28575" h="235584">
                  <a:moveTo>
                    <a:pt x="28028" y="0"/>
                  </a:moveTo>
                  <a:lnTo>
                    <a:pt x="0" y="0"/>
                  </a:lnTo>
                  <a:lnTo>
                    <a:pt x="0" y="235445"/>
                  </a:lnTo>
                  <a:lnTo>
                    <a:pt x="28028" y="235445"/>
                  </a:lnTo>
                  <a:lnTo>
                    <a:pt x="2802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8" name="object 48" descr=""/>
            <p:cNvPicPr/>
            <p:nvPr/>
          </p:nvPicPr>
          <p:blipFill>
            <a:blip r:embed="rId30" cstate="print"/>
            <a:stretch>
              <a:fillRect/>
            </a:stretch>
          </p:blipFill>
          <p:spPr>
            <a:xfrm>
              <a:off x="8783777" y="10089978"/>
              <a:ext cx="157290" cy="178054"/>
            </a:xfrm>
            <a:prstGeom prst="rect">
              <a:avLst/>
            </a:prstGeom>
          </p:spPr>
        </p:pic>
      </p:grpSp>
      <p:pic>
        <p:nvPicPr>
          <p:cNvPr id="49" name="object 49" descr=""/>
          <p:cNvPicPr/>
          <p:nvPr/>
        </p:nvPicPr>
        <p:blipFill>
          <a:blip r:embed="rId31" cstate="print"/>
          <a:stretch>
            <a:fillRect/>
          </a:stretch>
        </p:blipFill>
        <p:spPr>
          <a:xfrm>
            <a:off x="7999856" y="10337101"/>
            <a:ext cx="1274216" cy="119888"/>
          </a:xfrm>
          <a:prstGeom prst="rect">
            <a:avLst/>
          </a:prstGeom>
        </p:spPr>
      </p:pic>
      <p:sp>
        <p:nvSpPr>
          <p:cNvPr id="50" name="object 50" descr=""/>
          <p:cNvSpPr/>
          <p:nvPr/>
        </p:nvSpPr>
        <p:spPr>
          <a:xfrm>
            <a:off x="628967" y="10210952"/>
            <a:ext cx="1090295" cy="255270"/>
          </a:xfrm>
          <a:custGeom>
            <a:avLst/>
            <a:gdLst/>
            <a:ahLst/>
            <a:cxnLst/>
            <a:rect l="l" t="t" r="r" b="b"/>
            <a:pathLst>
              <a:path w="1090295" h="255270">
                <a:moveTo>
                  <a:pt x="157441" y="70142"/>
                </a:moveTo>
                <a:lnTo>
                  <a:pt x="136525" y="19329"/>
                </a:lnTo>
                <a:lnTo>
                  <a:pt x="81546" y="0"/>
                </a:lnTo>
                <a:lnTo>
                  <a:pt x="50190" y="5194"/>
                </a:lnTo>
                <a:lnTo>
                  <a:pt x="25742" y="19761"/>
                </a:lnTo>
                <a:lnTo>
                  <a:pt x="9880" y="42202"/>
                </a:lnTo>
                <a:lnTo>
                  <a:pt x="4394" y="70142"/>
                </a:lnTo>
                <a:lnTo>
                  <a:pt x="4330" y="125336"/>
                </a:lnTo>
                <a:lnTo>
                  <a:pt x="9880" y="153517"/>
                </a:lnTo>
                <a:lnTo>
                  <a:pt x="25742" y="175856"/>
                </a:lnTo>
                <a:lnTo>
                  <a:pt x="50190" y="190322"/>
                </a:lnTo>
                <a:lnTo>
                  <a:pt x="81546" y="195478"/>
                </a:lnTo>
                <a:lnTo>
                  <a:pt x="112445" y="190411"/>
                </a:lnTo>
                <a:lnTo>
                  <a:pt x="148463" y="158965"/>
                </a:lnTo>
                <a:lnTo>
                  <a:pt x="157441" y="118148"/>
                </a:lnTo>
                <a:lnTo>
                  <a:pt x="117475" y="118148"/>
                </a:lnTo>
                <a:lnTo>
                  <a:pt x="117475" y="125907"/>
                </a:lnTo>
                <a:lnTo>
                  <a:pt x="115049" y="139928"/>
                </a:lnTo>
                <a:lnTo>
                  <a:pt x="107962" y="150304"/>
                </a:lnTo>
                <a:lnTo>
                  <a:pt x="96507" y="156743"/>
                </a:lnTo>
                <a:lnTo>
                  <a:pt x="80975" y="158965"/>
                </a:lnTo>
                <a:lnTo>
                  <a:pt x="65112" y="156616"/>
                </a:lnTo>
                <a:lnTo>
                  <a:pt x="53492" y="149733"/>
                </a:lnTo>
                <a:lnTo>
                  <a:pt x="46329" y="138468"/>
                </a:lnTo>
                <a:lnTo>
                  <a:pt x="43891" y="123037"/>
                </a:lnTo>
                <a:lnTo>
                  <a:pt x="43891" y="72732"/>
                </a:lnTo>
                <a:lnTo>
                  <a:pt x="46380" y="57124"/>
                </a:lnTo>
                <a:lnTo>
                  <a:pt x="53594" y="45783"/>
                </a:lnTo>
                <a:lnTo>
                  <a:pt x="65239" y="38849"/>
                </a:lnTo>
                <a:lnTo>
                  <a:pt x="80975" y="36512"/>
                </a:lnTo>
                <a:lnTo>
                  <a:pt x="96507" y="38684"/>
                </a:lnTo>
                <a:lnTo>
                  <a:pt x="107962" y="45021"/>
                </a:lnTo>
                <a:lnTo>
                  <a:pt x="115049" y="55308"/>
                </a:lnTo>
                <a:lnTo>
                  <a:pt x="117475" y="69278"/>
                </a:lnTo>
                <a:lnTo>
                  <a:pt x="117475" y="78193"/>
                </a:lnTo>
                <a:lnTo>
                  <a:pt x="157441" y="78193"/>
                </a:lnTo>
                <a:lnTo>
                  <a:pt x="157441" y="70142"/>
                </a:lnTo>
                <a:close/>
              </a:path>
              <a:path w="1090295" h="255270">
                <a:moveTo>
                  <a:pt x="321284" y="3454"/>
                </a:moveTo>
                <a:lnTo>
                  <a:pt x="281901" y="3454"/>
                </a:lnTo>
                <a:lnTo>
                  <a:pt x="281901" y="127355"/>
                </a:lnTo>
                <a:lnTo>
                  <a:pt x="279946" y="141058"/>
                </a:lnTo>
                <a:lnTo>
                  <a:pt x="274180" y="151066"/>
                </a:lnTo>
                <a:lnTo>
                  <a:pt x="264807" y="157175"/>
                </a:lnTo>
                <a:lnTo>
                  <a:pt x="252006" y="159258"/>
                </a:lnTo>
                <a:lnTo>
                  <a:pt x="239306" y="157137"/>
                </a:lnTo>
                <a:lnTo>
                  <a:pt x="230136" y="150952"/>
                </a:lnTo>
                <a:lnTo>
                  <a:pt x="224574" y="140944"/>
                </a:lnTo>
                <a:lnTo>
                  <a:pt x="222694" y="127355"/>
                </a:lnTo>
                <a:lnTo>
                  <a:pt x="222694" y="3454"/>
                </a:lnTo>
                <a:lnTo>
                  <a:pt x="183311" y="3454"/>
                </a:lnTo>
                <a:lnTo>
                  <a:pt x="183311" y="127355"/>
                </a:lnTo>
                <a:lnTo>
                  <a:pt x="187985" y="155333"/>
                </a:lnTo>
                <a:lnTo>
                  <a:pt x="201498" y="176822"/>
                </a:lnTo>
                <a:lnTo>
                  <a:pt x="223088" y="190614"/>
                </a:lnTo>
                <a:lnTo>
                  <a:pt x="252006" y="195478"/>
                </a:lnTo>
                <a:lnTo>
                  <a:pt x="281266" y="190652"/>
                </a:lnTo>
                <a:lnTo>
                  <a:pt x="303034" y="176936"/>
                </a:lnTo>
                <a:lnTo>
                  <a:pt x="314210" y="159258"/>
                </a:lnTo>
                <a:lnTo>
                  <a:pt x="316611" y="155460"/>
                </a:lnTo>
                <a:lnTo>
                  <a:pt x="321284" y="127355"/>
                </a:lnTo>
                <a:lnTo>
                  <a:pt x="321284" y="3454"/>
                </a:lnTo>
                <a:close/>
              </a:path>
              <a:path w="1090295" h="255270">
                <a:moveTo>
                  <a:pt x="331724" y="218973"/>
                </a:moveTo>
                <a:lnTo>
                  <a:pt x="0" y="218973"/>
                </a:lnTo>
                <a:lnTo>
                  <a:pt x="0" y="254673"/>
                </a:lnTo>
                <a:lnTo>
                  <a:pt x="331724" y="254673"/>
                </a:lnTo>
                <a:lnTo>
                  <a:pt x="331724" y="218973"/>
                </a:lnTo>
                <a:close/>
              </a:path>
              <a:path w="1090295" h="255270">
                <a:moveTo>
                  <a:pt x="476224" y="155803"/>
                </a:moveTo>
                <a:lnTo>
                  <a:pt x="391426" y="155803"/>
                </a:lnTo>
                <a:lnTo>
                  <a:pt x="391426" y="3454"/>
                </a:lnTo>
                <a:lnTo>
                  <a:pt x="352044" y="3454"/>
                </a:lnTo>
                <a:lnTo>
                  <a:pt x="352044" y="192024"/>
                </a:lnTo>
                <a:lnTo>
                  <a:pt x="476224" y="192024"/>
                </a:lnTo>
                <a:lnTo>
                  <a:pt x="476224" y="155803"/>
                </a:lnTo>
                <a:close/>
              </a:path>
              <a:path w="1090295" h="255270">
                <a:moveTo>
                  <a:pt x="588340" y="3454"/>
                </a:moveTo>
                <a:lnTo>
                  <a:pt x="453809" y="3454"/>
                </a:lnTo>
                <a:lnTo>
                  <a:pt x="453809" y="39382"/>
                </a:lnTo>
                <a:lnTo>
                  <a:pt x="501230" y="39382"/>
                </a:lnTo>
                <a:lnTo>
                  <a:pt x="501230" y="192024"/>
                </a:lnTo>
                <a:lnTo>
                  <a:pt x="540905" y="192024"/>
                </a:lnTo>
                <a:lnTo>
                  <a:pt x="540905" y="39382"/>
                </a:lnTo>
                <a:lnTo>
                  <a:pt x="588340" y="39382"/>
                </a:lnTo>
                <a:lnTo>
                  <a:pt x="588340" y="3454"/>
                </a:lnTo>
                <a:close/>
              </a:path>
              <a:path w="1090295" h="255270">
                <a:moveTo>
                  <a:pt x="744423" y="3454"/>
                </a:moveTo>
                <a:lnTo>
                  <a:pt x="705040" y="3454"/>
                </a:lnTo>
                <a:lnTo>
                  <a:pt x="705040" y="127355"/>
                </a:lnTo>
                <a:lnTo>
                  <a:pt x="703084" y="141058"/>
                </a:lnTo>
                <a:lnTo>
                  <a:pt x="697318" y="151066"/>
                </a:lnTo>
                <a:lnTo>
                  <a:pt x="687946" y="157175"/>
                </a:lnTo>
                <a:lnTo>
                  <a:pt x="675144" y="159258"/>
                </a:lnTo>
                <a:lnTo>
                  <a:pt x="662444" y="157137"/>
                </a:lnTo>
                <a:lnTo>
                  <a:pt x="653262" y="150952"/>
                </a:lnTo>
                <a:lnTo>
                  <a:pt x="647700" y="140944"/>
                </a:lnTo>
                <a:lnTo>
                  <a:pt x="645820" y="127355"/>
                </a:lnTo>
                <a:lnTo>
                  <a:pt x="645820" y="3454"/>
                </a:lnTo>
                <a:lnTo>
                  <a:pt x="606450" y="3454"/>
                </a:lnTo>
                <a:lnTo>
                  <a:pt x="606450" y="127355"/>
                </a:lnTo>
                <a:lnTo>
                  <a:pt x="611124" y="155333"/>
                </a:lnTo>
                <a:lnTo>
                  <a:pt x="624636" y="176822"/>
                </a:lnTo>
                <a:lnTo>
                  <a:pt x="646226" y="190614"/>
                </a:lnTo>
                <a:lnTo>
                  <a:pt x="675144" y="195478"/>
                </a:lnTo>
                <a:lnTo>
                  <a:pt x="704405" y="190652"/>
                </a:lnTo>
                <a:lnTo>
                  <a:pt x="726173" y="176936"/>
                </a:lnTo>
                <a:lnTo>
                  <a:pt x="737349" y="159258"/>
                </a:lnTo>
                <a:lnTo>
                  <a:pt x="739749" y="155460"/>
                </a:lnTo>
                <a:lnTo>
                  <a:pt x="744423" y="127355"/>
                </a:lnTo>
                <a:lnTo>
                  <a:pt x="744423" y="3454"/>
                </a:lnTo>
                <a:close/>
              </a:path>
              <a:path w="1090295" h="255270">
                <a:moveTo>
                  <a:pt x="916038" y="60655"/>
                </a:moveTo>
                <a:lnTo>
                  <a:pt x="912190" y="39382"/>
                </a:lnTo>
                <a:lnTo>
                  <a:pt x="911745" y="36918"/>
                </a:lnTo>
                <a:lnTo>
                  <a:pt x="899337" y="18897"/>
                </a:lnTo>
                <a:lnTo>
                  <a:pt x="879538" y="7454"/>
                </a:lnTo>
                <a:lnTo>
                  <a:pt x="876363" y="6985"/>
                </a:lnTo>
                <a:lnTo>
                  <a:pt x="876363" y="60655"/>
                </a:lnTo>
                <a:lnTo>
                  <a:pt x="876363" y="64681"/>
                </a:lnTo>
                <a:lnTo>
                  <a:pt x="874852" y="73990"/>
                </a:lnTo>
                <a:lnTo>
                  <a:pt x="870267" y="80746"/>
                </a:lnTo>
                <a:lnTo>
                  <a:pt x="862545" y="84848"/>
                </a:lnTo>
                <a:lnTo>
                  <a:pt x="851649" y="86245"/>
                </a:lnTo>
                <a:lnTo>
                  <a:pt x="814565" y="86245"/>
                </a:lnTo>
                <a:lnTo>
                  <a:pt x="814565" y="39382"/>
                </a:lnTo>
                <a:lnTo>
                  <a:pt x="851649" y="39382"/>
                </a:lnTo>
                <a:lnTo>
                  <a:pt x="862304" y="40767"/>
                </a:lnTo>
                <a:lnTo>
                  <a:pt x="870038" y="44843"/>
                </a:lnTo>
                <a:lnTo>
                  <a:pt x="874763" y="51511"/>
                </a:lnTo>
                <a:lnTo>
                  <a:pt x="876363" y="60655"/>
                </a:lnTo>
                <a:lnTo>
                  <a:pt x="876363" y="6985"/>
                </a:lnTo>
                <a:lnTo>
                  <a:pt x="853084" y="3454"/>
                </a:lnTo>
                <a:lnTo>
                  <a:pt x="775182" y="3454"/>
                </a:lnTo>
                <a:lnTo>
                  <a:pt x="775182" y="192024"/>
                </a:lnTo>
                <a:lnTo>
                  <a:pt x="814565" y="192024"/>
                </a:lnTo>
                <a:lnTo>
                  <a:pt x="814565" y="119875"/>
                </a:lnTo>
                <a:lnTo>
                  <a:pt x="831519" y="119875"/>
                </a:lnTo>
                <a:lnTo>
                  <a:pt x="874928" y="192024"/>
                </a:lnTo>
                <a:lnTo>
                  <a:pt x="916038" y="192024"/>
                </a:lnTo>
                <a:lnTo>
                  <a:pt x="916038" y="185991"/>
                </a:lnTo>
                <a:lnTo>
                  <a:pt x="875474" y="119875"/>
                </a:lnTo>
                <a:lnTo>
                  <a:pt x="874064" y="117576"/>
                </a:lnTo>
                <a:lnTo>
                  <a:pt x="912037" y="86245"/>
                </a:lnTo>
                <a:lnTo>
                  <a:pt x="916038" y="64681"/>
                </a:lnTo>
                <a:lnTo>
                  <a:pt x="916038" y="60655"/>
                </a:lnTo>
                <a:close/>
              </a:path>
              <a:path w="1090295" h="255270">
                <a:moveTo>
                  <a:pt x="1089952" y="185991"/>
                </a:moveTo>
                <a:lnTo>
                  <a:pt x="1080897" y="156959"/>
                </a:lnTo>
                <a:lnTo>
                  <a:pt x="1070229" y="122745"/>
                </a:lnTo>
                <a:lnTo>
                  <a:pt x="1047381" y="49453"/>
                </a:lnTo>
                <a:lnTo>
                  <a:pt x="1033030" y="3454"/>
                </a:lnTo>
                <a:lnTo>
                  <a:pt x="1030439" y="3454"/>
                </a:lnTo>
                <a:lnTo>
                  <a:pt x="1030439" y="122745"/>
                </a:lnTo>
                <a:lnTo>
                  <a:pt x="989622" y="122745"/>
                </a:lnTo>
                <a:lnTo>
                  <a:pt x="1010031" y="49453"/>
                </a:lnTo>
                <a:lnTo>
                  <a:pt x="1030439" y="122745"/>
                </a:lnTo>
                <a:lnTo>
                  <a:pt x="1030439" y="3454"/>
                </a:lnTo>
                <a:lnTo>
                  <a:pt x="987031" y="3454"/>
                </a:lnTo>
                <a:lnTo>
                  <a:pt x="930122" y="185991"/>
                </a:lnTo>
                <a:lnTo>
                  <a:pt x="930122" y="192024"/>
                </a:lnTo>
                <a:lnTo>
                  <a:pt x="970076" y="192024"/>
                </a:lnTo>
                <a:lnTo>
                  <a:pt x="979855" y="156959"/>
                </a:lnTo>
                <a:lnTo>
                  <a:pt x="1040218" y="156959"/>
                </a:lnTo>
                <a:lnTo>
                  <a:pt x="1049985" y="192024"/>
                </a:lnTo>
                <a:lnTo>
                  <a:pt x="1089952" y="192024"/>
                </a:lnTo>
                <a:lnTo>
                  <a:pt x="1089952" y="18599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1" name="object 51" descr=""/>
          <p:cNvSpPr/>
          <p:nvPr/>
        </p:nvSpPr>
        <p:spPr>
          <a:xfrm>
            <a:off x="636647" y="9958542"/>
            <a:ext cx="281940" cy="195580"/>
          </a:xfrm>
          <a:custGeom>
            <a:avLst/>
            <a:gdLst/>
            <a:ahLst/>
            <a:cxnLst/>
            <a:rect l="l" t="t" r="r" b="b"/>
            <a:pathLst>
              <a:path w="281940" h="195579">
                <a:moveTo>
                  <a:pt x="122453" y="3454"/>
                </a:moveTo>
                <a:lnTo>
                  <a:pt x="0" y="3454"/>
                </a:lnTo>
                <a:lnTo>
                  <a:pt x="0" y="192023"/>
                </a:lnTo>
                <a:lnTo>
                  <a:pt x="122453" y="192023"/>
                </a:lnTo>
                <a:lnTo>
                  <a:pt x="122453" y="156095"/>
                </a:lnTo>
                <a:lnTo>
                  <a:pt x="39382" y="156095"/>
                </a:lnTo>
                <a:lnTo>
                  <a:pt x="39382" y="115557"/>
                </a:lnTo>
                <a:lnTo>
                  <a:pt x="116992" y="115557"/>
                </a:lnTo>
                <a:lnTo>
                  <a:pt x="116992" y="79908"/>
                </a:lnTo>
                <a:lnTo>
                  <a:pt x="39382" y="79908"/>
                </a:lnTo>
                <a:lnTo>
                  <a:pt x="39382" y="39382"/>
                </a:lnTo>
                <a:lnTo>
                  <a:pt x="122453" y="39382"/>
                </a:lnTo>
                <a:lnTo>
                  <a:pt x="122453" y="3454"/>
                </a:lnTo>
                <a:close/>
              </a:path>
              <a:path w="281940" h="195579">
                <a:moveTo>
                  <a:pt x="180809" y="128206"/>
                </a:moveTo>
                <a:lnTo>
                  <a:pt x="143154" y="128206"/>
                </a:lnTo>
                <a:lnTo>
                  <a:pt x="143154" y="134531"/>
                </a:lnTo>
                <a:lnTo>
                  <a:pt x="147690" y="160693"/>
                </a:lnTo>
                <a:lnTo>
                  <a:pt x="160977" y="179773"/>
                </a:lnTo>
                <a:lnTo>
                  <a:pt x="182689" y="191493"/>
                </a:lnTo>
                <a:lnTo>
                  <a:pt x="212432" y="195478"/>
                </a:lnTo>
                <a:lnTo>
                  <a:pt x="241206" y="191515"/>
                </a:lnTo>
                <a:lnTo>
                  <a:pt x="263026" y="180166"/>
                </a:lnTo>
                <a:lnTo>
                  <a:pt x="276869" y="162243"/>
                </a:lnTo>
                <a:lnTo>
                  <a:pt x="277186" y="160693"/>
                </a:lnTo>
                <a:lnTo>
                  <a:pt x="212432" y="160693"/>
                </a:lnTo>
                <a:lnTo>
                  <a:pt x="198881" y="159030"/>
                </a:lnTo>
                <a:lnTo>
                  <a:pt x="188968" y="154079"/>
                </a:lnTo>
                <a:lnTo>
                  <a:pt x="182880" y="145894"/>
                </a:lnTo>
                <a:lnTo>
                  <a:pt x="180809" y="134531"/>
                </a:lnTo>
                <a:lnTo>
                  <a:pt x="180809" y="128206"/>
                </a:lnTo>
                <a:close/>
              </a:path>
              <a:path w="281940" h="195579">
                <a:moveTo>
                  <a:pt x="213004" y="0"/>
                </a:moveTo>
                <a:lnTo>
                  <a:pt x="185352" y="3876"/>
                </a:lnTo>
                <a:lnTo>
                  <a:pt x="164031" y="14841"/>
                </a:lnTo>
                <a:lnTo>
                  <a:pt x="150309" y="31895"/>
                </a:lnTo>
                <a:lnTo>
                  <a:pt x="145453" y="54038"/>
                </a:lnTo>
                <a:lnTo>
                  <a:pt x="145453" y="58064"/>
                </a:lnTo>
                <a:lnTo>
                  <a:pt x="171652" y="99948"/>
                </a:lnTo>
                <a:lnTo>
                  <a:pt x="220484" y="115849"/>
                </a:lnTo>
                <a:lnTo>
                  <a:pt x="230203" y="119420"/>
                </a:lnTo>
                <a:lnTo>
                  <a:pt x="237012" y="124148"/>
                </a:lnTo>
                <a:lnTo>
                  <a:pt x="241017" y="130115"/>
                </a:lnTo>
                <a:lnTo>
                  <a:pt x="242328" y="137401"/>
                </a:lnTo>
                <a:lnTo>
                  <a:pt x="242328" y="139992"/>
                </a:lnTo>
                <a:lnTo>
                  <a:pt x="240325" y="148927"/>
                </a:lnTo>
                <a:lnTo>
                  <a:pt x="234495" y="155409"/>
                </a:lnTo>
                <a:lnTo>
                  <a:pt x="225108" y="159358"/>
                </a:lnTo>
                <a:lnTo>
                  <a:pt x="212432" y="160693"/>
                </a:lnTo>
                <a:lnTo>
                  <a:pt x="277186" y="160693"/>
                </a:lnTo>
                <a:lnTo>
                  <a:pt x="281711" y="138556"/>
                </a:lnTo>
                <a:lnTo>
                  <a:pt x="281711" y="134531"/>
                </a:lnTo>
                <a:lnTo>
                  <a:pt x="255034" y="91357"/>
                </a:lnTo>
                <a:lnTo>
                  <a:pt x="205244" y="74739"/>
                </a:lnTo>
                <a:lnTo>
                  <a:pt x="196432" y="71364"/>
                </a:lnTo>
                <a:lnTo>
                  <a:pt x="189936" y="66909"/>
                </a:lnTo>
                <a:lnTo>
                  <a:pt x="185919" y="61484"/>
                </a:lnTo>
                <a:lnTo>
                  <a:pt x="184543" y="55194"/>
                </a:lnTo>
                <a:lnTo>
                  <a:pt x="184543" y="52603"/>
                </a:lnTo>
                <a:lnTo>
                  <a:pt x="186430" y="44712"/>
                </a:lnTo>
                <a:lnTo>
                  <a:pt x="191874" y="38842"/>
                </a:lnTo>
                <a:lnTo>
                  <a:pt x="200552" y="35183"/>
                </a:lnTo>
                <a:lnTo>
                  <a:pt x="212140" y="33921"/>
                </a:lnTo>
                <a:lnTo>
                  <a:pt x="274417" y="33921"/>
                </a:lnTo>
                <a:lnTo>
                  <a:pt x="274129" y="32382"/>
                </a:lnTo>
                <a:lnTo>
                  <a:pt x="261302" y="14770"/>
                </a:lnTo>
                <a:lnTo>
                  <a:pt x="240712" y="3786"/>
                </a:lnTo>
                <a:lnTo>
                  <a:pt x="213004" y="0"/>
                </a:lnTo>
                <a:close/>
              </a:path>
              <a:path w="281940" h="195579">
                <a:moveTo>
                  <a:pt x="274417" y="33921"/>
                </a:moveTo>
                <a:lnTo>
                  <a:pt x="212140" y="33921"/>
                </a:lnTo>
                <a:lnTo>
                  <a:pt x="225045" y="35278"/>
                </a:lnTo>
                <a:lnTo>
                  <a:pt x="234095" y="39384"/>
                </a:lnTo>
                <a:lnTo>
                  <a:pt x="239426" y="46292"/>
                </a:lnTo>
                <a:lnTo>
                  <a:pt x="241172" y="56057"/>
                </a:lnTo>
                <a:lnTo>
                  <a:pt x="241172" y="62382"/>
                </a:lnTo>
                <a:lnTo>
                  <a:pt x="278549" y="62382"/>
                </a:lnTo>
                <a:lnTo>
                  <a:pt x="278549" y="56057"/>
                </a:lnTo>
                <a:lnTo>
                  <a:pt x="274417" y="3392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ES_CULTURA_Plantilles_cat</dc:title>
  <dcterms:created xsi:type="dcterms:W3CDTF">2022-09-20T09:38:37Z</dcterms:created>
  <dcterms:modified xsi:type="dcterms:W3CDTF">2022-09-20T09:38:37Z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2022-09-20T00:00:00Z</vt:filetime>
  </property>
  <property fmtid="{D5CDD505-2E9C-101B-9397-08002B2CF9AE}" pid="3" name="Creator">
    <vt:lpwstr>Adobe Illustrator 26.5 (Windows)</vt:lpwstr>
  </property>
  <property fmtid="{D5CDD505-2E9C-101B-9397-08002B2CF9AE}" pid="4" name="LastSaved">
    <vt:filetime>2022-09-20T00:00:00Z</vt:filetime>
  </property>
  <property fmtid="{D5CDD505-2E9C-101B-9397-08002B2CF9AE}" pid="5" name="Producer">
    <vt:lpwstr>Adobe PDF library 16.07</vt:lpwstr>
  </property>
</Properties>
</file>